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mn-lt"/>
        <a:ea typeface="+mn-ea"/>
        <a:cs typeface="+mn-cs"/>
        <a:sym typeface="Helvetica Neue"/>
      </a:defRPr>
    </a:lvl1pPr>
    <a:lvl2pPr marL="0" marR="0" indent="4572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mn-lt"/>
        <a:ea typeface="+mn-ea"/>
        <a:cs typeface="+mn-cs"/>
        <a:sym typeface="Helvetica Neue"/>
      </a:defRPr>
    </a:lvl2pPr>
    <a:lvl3pPr marL="0" marR="0" indent="9144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mn-lt"/>
        <a:ea typeface="+mn-ea"/>
        <a:cs typeface="+mn-cs"/>
        <a:sym typeface="Helvetica Neue"/>
      </a:defRPr>
    </a:lvl3pPr>
    <a:lvl4pPr marL="0" marR="0" indent="13716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mn-lt"/>
        <a:ea typeface="+mn-ea"/>
        <a:cs typeface="+mn-cs"/>
        <a:sym typeface="Helvetica Neue"/>
      </a:defRPr>
    </a:lvl4pPr>
    <a:lvl5pPr marL="0" marR="0" indent="18288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mn-lt"/>
        <a:ea typeface="+mn-ea"/>
        <a:cs typeface="+mn-cs"/>
        <a:sym typeface="Helvetica Neue"/>
      </a:defRPr>
    </a:lvl5pPr>
    <a:lvl6pPr marL="0" marR="0" indent="22860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mn-lt"/>
        <a:ea typeface="+mn-ea"/>
        <a:cs typeface="+mn-cs"/>
        <a:sym typeface="Helvetica Neue"/>
      </a:defRPr>
    </a:lvl6pPr>
    <a:lvl7pPr marL="0" marR="0" indent="27432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mn-lt"/>
        <a:ea typeface="+mn-ea"/>
        <a:cs typeface="+mn-cs"/>
        <a:sym typeface="Helvetica Neue"/>
      </a:defRPr>
    </a:lvl7pPr>
    <a:lvl8pPr marL="0" marR="0" indent="32004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mn-lt"/>
        <a:ea typeface="+mn-ea"/>
        <a:cs typeface="+mn-cs"/>
        <a:sym typeface="Helvetica Neue"/>
      </a:defRPr>
    </a:lvl8pPr>
    <a:lvl9pPr marL="0" marR="0" indent="365760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a:tcStyle>
        <a:tcBdr/>
        <a:fill>
          <a:solidFill>
            <a:srgbClr val="E3E5E8"/>
          </a:solidFill>
        </a:fill>
      </a:tcStyle>
    </a:band2H>
    <a:firstCol>
      <a:tcTxStyle b="on" i="off">
        <a:fontRef idx="minor">
          <a:srgbClr val="53585F"/>
        </a:fontRef>
        <a:srgbClr val="53585F"/>
      </a:tcTxStyle>
      <a:tcStyle>
        <a:tcBdr>
          <a:left>
            <a:ln w="12700" cap="flat">
              <a:solidFill>
                <a:srgbClr val="53585F"/>
              </a:solidFill>
              <a:prstDash val="solid"/>
              <a:miter lim="400000"/>
            </a:ln>
          </a:left>
          <a:right>
            <a:ln w="381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Col>
    <a:lastRow>
      <a:tcTxStyle b="on"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n"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381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Row>
  </a:tblStyle>
  <a:tblStyle styleId="{C7B018BB-80A7-4F77-B60F-C8B233D01FF8}" styleName="">
    <a:tblBg/>
    <a:wholeTbl>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a:tcStyle>
        <a:tcBdr/>
        <a:fill>
          <a:solidFill>
            <a:srgbClr val="E3E5E8"/>
          </a:solidFill>
        </a:fill>
      </a:tcStyle>
    </a:band2H>
    <a:firstCol>
      <a:tcTxStyle b="on" i="off">
        <a:fontRef idx="minor">
          <a:srgbClr val="3A39E5"/>
        </a:fontRef>
        <a:srgbClr val="3A39E5"/>
      </a:tcTxStyle>
      <a:tcStyle>
        <a:tcBdr>
          <a:left>
            <a:ln w="12700" cap="flat">
              <a:solidFill>
                <a:srgbClr val="525760"/>
              </a:solidFill>
              <a:prstDash val="solid"/>
              <a:miter lim="400000"/>
            </a:ln>
          </a:left>
          <a:right>
            <a:ln w="38100" cap="flat">
              <a:solidFill>
                <a:schemeClr val="accent1"/>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firstCol>
    <a:lastRow>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chemeClr val="accent1"/>
              </a:solidFill>
              <a:prstDash val="solid"/>
              <a:miter lim="400000"/>
            </a:ln>
          </a:top>
          <a:bottom>
            <a:ln w="12700" cap="flat">
              <a:solidFill>
                <a:srgbClr val="525760"/>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525760"/>
              </a:solidFill>
              <a:prstDash val="solid"/>
              <a:miter lim="400000"/>
            </a:ln>
          </a:top>
          <a:bottom>
            <a:ln w="12700" cap="flat">
              <a:solidFill>
                <a:srgbClr val="53585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1"/>
          </a:solidFill>
        </a:fill>
      </a:tcStyle>
    </a:firstRow>
  </a:tblStyle>
  <a:tblStyle styleId="{EEE7283C-3CF3-47DC-8721-378D4A62B228}" styleName="">
    <a:tblBg/>
    <a:wholeTbl>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a:tcStyle>
        <a:tcBdr/>
        <a:fill>
          <a:solidFill>
            <a:srgbClr val="EAEAEA"/>
          </a:solidFill>
        </a:fill>
      </a:tcStyle>
    </a:band2H>
    <a:firstCol>
      <a:tcTxStyle b="off" i="off">
        <a:font>
          <a:latin typeface="Helvetica Neue Medium"/>
          <a:ea typeface="Helvetica Neue Medium"/>
          <a:cs typeface="Helvetica Neue Medium"/>
        </a:font>
        <a:srgbClr val="53575F"/>
      </a:tcTxStyle>
      <a:tcStyle>
        <a:tcBdr>
          <a:left>
            <a:ln w="12700" cap="flat">
              <a:solidFill>
                <a:srgbClr val="606060"/>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chemeClr val="accent4"/>
          </a:solidFill>
        </a:fill>
      </a:tcStyle>
    </a:firstCol>
    <a:lastRow>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3585F"/>
              </a:solidFill>
              <a:prstDash val="solid"/>
              <a:miter lim="400000"/>
            </a:ln>
          </a:top>
          <a:bottom>
            <a:ln w="12700" cap="flat">
              <a:solidFill>
                <a:srgbClr val="606060"/>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606060"/>
              </a:solidFill>
              <a:prstDash val="solid"/>
              <a:miter lim="400000"/>
            </a:ln>
          </a:top>
          <a:bottom>
            <a:ln w="12700" cap="flat">
              <a:solidFill>
                <a:srgbClr val="54585E"/>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2">
              <a:hueOff val="45357"/>
              <a:satOff val="2412"/>
              <a:lumOff val="-28753"/>
            </a:schemeClr>
          </a:solidFill>
        </a:fill>
      </a:tcStyle>
    </a:firstRow>
  </a:tblStyle>
  <a:tblStyle styleId="{CF821DB8-F4EB-4A41-A1BA-3FCAFE7338EE}" styleName="">
    <a:tblBg/>
    <a:wholeTbl>
      <a:tcTxStyle b="off" i="off">
        <a:fontRef idx="minor">
          <a:srgbClr val="53585F"/>
        </a:fontRef>
        <a:srgbClr val="53585F"/>
      </a:tcTxStyle>
      <a:tcStyle>
        <a:tcBdr>
          <a:left>
            <a:ln w="12700" cap="flat">
              <a:solidFill>
                <a:srgbClr val="545A62"/>
              </a:solidFill>
              <a:prstDash val="solid"/>
              <a:miter lim="400000"/>
            </a:ln>
          </a:left>
          <a:right>
            <a:ln w="12700" cap="flat">
              <a:solidFill>
                <a:srgbClr val="545A62"/>
              </a:solidFill>
              <a:prstDash val="solid"/>
              <a:miter lim="400000"/>
            </a:ln>
          </a:right>
          <a:top>
            <a:ln w="12700" cap="flat">
              <a:solidFill>
                <a:srgbClr val="545A62"/>
              </a:solidFill>
              <a:prstDash val="solid"/>
              <a:miter lim="400000"/>
            </a:ln>
          </a:top>
          <a:bottom>
            <a:ln w="12700" cap="flat">
              <a:solidFill>
                <a:srgbClr val="545A62"/>
              </a:solidFill>
              <a:prstDash val="solid"/>
              <a:miter lim="400000"/>
            </a:ln>
          </a:bottom>
          <a:insideH>
            <a:ln w="12700" cap="flat">
              <a:solidFill>
                <a:srgbClr val="545A62"/>
              </a:solidFill>
              <a:prstDash val="solid"/>
              <a:miter lim="400000"/>
            </a:ln>
          </a:insideH>
          <a:insideV>
            <a:ln w="12700" cap="flat">
              <a:solidFill>
                <a:srgbClr val="545A62"/>
              </a:solidFill>
              <a:prstDash val="solid"/>
              <a:miter lim="400000"/>
            </a:ln>
          </a:insideV>
        </a:tcBdr>
        <a:fill>
          <a:noFill/>
        </a:fill>
      </a:tcStyle>
    </a:wholeTbl>
    <a:band2H>
      <a:tcTxStyle/>
      <a:tcStyle>
        <a:tcBdr/>
        <a:fill>
          <a:solidFill>
            <a:srgbClr val="E9FAFF"/>
          </a:solidFill>
        </a:fill>
      </a:tcStyle>
    </a:band2H>
    <a:firstCol>
      <a:tcTxStyle b="off" i="off">
        <a:font>
          <a:latin typeface="Helvetica Neue Medium"/>
          <a:ea typeface="Helvetica Neue Medium"/>
          <a:cs typeface="Helvetica Neue Medium"/>
        </a:font>
        <a:srgbClr val="53575F"/>
      </a:tcTxStyle>
      <a:tcStyle>
        <a:tcBdr>
          <a:left>
            <a:ln w="12700" cap="flat">
              <a:solidFill>
                <a:srgbClr val="5D5D5D"/>
              </a:solidFill>
              <a:prstDash val="solid"/>
              <a:miter lim="400000"/>
            </a:ln>
          </a:left>
          <a:right>
            <a:ln w="38100" cap="flat">
              <a:solidFill>
                <a:srgbClr val="545A62"/>
              </a:solidFill>
              <a:prstDash val="solid"/>
              <a:miter lim="400000"/>
            </a:ln>
          </a:right>
          <a:top>
            <a:ln w="12700" cap="flat">
              <a:solidFill>
                <a:srgbClr val="555A61"/>
              </a:solidFill>
              <a:prstDash val="solid"/>
              <a:miter lim="400000"/>
            </a:ln>
          </a:top>
          <a:bottom>
            <a:ln w="12700" cap="flat">
              <a:solidFill>
                <a:srgbClr val="555A61"/>
              </a:solidFill>
              <a:prstDash val="solid"/>
              <a:miter lim="400000"/>
            </a:ln>
          </a:bottom>
          <a:insideH>
            <a:ln w="12700" cap="flat">
              <a:solidFill>
                <a:srgbClr val="555A61"/>
              </a:solidFill>
              <a:prstDash val="solid"/>
              <a:miter lim="400000"/>
            </a:ln>
          </a:insideH>
          <a:insideV>
            <a:ln w="12700" cap="flat">
              <a:solidFill>
                <a:srgbClr val="5D5D5D"/>
              </a:solidFill>
              <a:prstDash val="solid"/>
              <a:miter lim="400000"/>
            </a:ln>
          </a:insideV>
        </a:tcBdr>
        <a:fill>
          <a:solidFill>
            <a:schemeClr val="accent2">
              <a:hueOff val="-527787"/>
              <a:satOff val="-26837"/>
              <a:lumOff val="15324"/>
            </a:schemeClr>
          </a:solidFill>
        </a:fill>
      </a:tcStyle>
    </a:firstCol>
    <a:lastRow>
      <a:tcTxStyle b="off" i="off">
        <a:fontRef idx="minor">
          <a:srgbClr val="53585F"/>
        </a:fontRef>
        <a:srgbClr val="53585F"/>
      </a:tcTxStyle>
      <a:tcStyle>
        <a:tcBdr>
          <a:left>
            <a:ln w="12700" cap="flat">
              <a:solidFill>
                <a:srgbClr val="545A62"/>
              </a:solidFill>
              <a:prstDash val="solid"/>
              <a:miter lim="400000"/>
            </a:ln>
          </a:left>
          <a:right>
            <a:ln w="12700" cap="flat">
              <a:solidFill>
                <a:srgbClr val="545A62"/>
              </a:solidFill>
              <a:prstDash val="solid"/>
              <a:miter lim="400000"/>
            </a:ln>
          </a:right>
          <a:top>
            <a:ln w="38100" cap="flat">
              <a:solidFill>
                <a:srgbClr val="545A62"/>
              </a:solidFill>
              <a:prstDash val="solid"/>
              <a:miter lim="400000"/>
            </a:ln>
          </a:top>
          <a:bottom>
            <a:ln w="12700" cap="flat">
              <a:solidFill>
                <a:srgbClr val="5D5D5D"/>
              </a:solidFill>
              <a:prstDash val="solid"/>
              <a:miter lim="400000"/>
            </a:ln>
          </a:bottom>
          <a:insideH>
            <a:ln w="12700" cap="flat">
              <a:solidFill>
                <a:srgbClr val="545A62"/>
              </a:solidFill>
              <a:prstDash val="solid"/>
              <a:miter lim="400000"/>
            </a:ln>
          </a:insideH>
          <a:insideV>
            <a:ln w="12700" cap="flat">
              <a:solidFill>
                <a:srgbClr val="545A62"/>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38100" cap="flat">
              <a:solidFill>
                <a:srgbClr val="545A62"/>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chemeClr val="accent1">
              <a:hueOff val="-1238625"/>
              <a:satOff val="-6134"/>
              <a:lumOff val="8689"/>
            </a:schemeClr>
          </a:solidFill>
        </a:fill>
      </a:tcStyle>
    </a:firstRow>
  </a:tblStyle>
  <a:tblStyle styleId="{33BA23B1-9221-436E-865A-0063620EA4FD}" styleName="">
    <a:tblBg/>
    <a:wholeTbl>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wholeTbl>
    <a:band2H>
      <a:tcTxStyle/>
      <a:tcStyle>
        <a:tcBdr/>
        <a:fill>
          <a:solidFill>
            <a:srgbClr val="F6F4E4"/>
          </a:solidFill>
        </a:fill>
      </a:tcStyle>
    </a:band2H>
    <a:firstCol>
      <a:tcTxStyle b="off" i="off">
        <a:font>
          <a:latin typeface="Helvetica Neue Medium"/>
          <a:ea typeface="Helvetica Neue Medium"/>
          <a:cs typeface="Helvetica Neue Medium"/>
        </a:font>
        <a:srgbClr val="53575F"/>
      </a:tcTxStyle>
      <a:tcStyle>
        <a:tcBdr>
          <a:left>
            <a:ln w="12700" cap="flat">
              <a:solidFill>
                <a:srgbClr val="53585F"/>
              </a:solidFill>
              <a:prstDash val="solid"/>
              <a:miter lim="400000"/>
            </a:ln>
          </a:left>
          <a:right>
            <a:ln w="38100" cap="flat">
              <a:solidFill>
                <a:srgbClr val="53585F"/>
              </a:solidFill>
              <a:prstDash val="solid"/>
              <a:miter lim="400000"/>
            </a:ln>
          </a:right>
          <a:top>
            <a:ln w="12700" cap="flat">
              <a:solidFill>
                <a:srgbClr val="53585F"/>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solidFill>
            <a:schemeClr val="accent5">
              <a:hueOff val="503731"/>
              <a:lumOff val="7092"/>
            </a:schemeClr>
          </a:solidFill>
        </a:fill>
      </a:tcStyle>
    </a:firstCol>
    <a:lastRow>
      <a:tcTxStyle b="off" i="off">
        <a:fontRef idx="minor">
          <a:srgbClr val="53585F"/>
        </a:fontRef>
        <a:srgbClr val="53585F"/>
      </a:tcTxStyle>
      <a:tcStyle>
        <a:tcBdr>
          <a:left>
            <a:ln w="12700" cap="flat">
              <a:solidFill>
                <a:srgbClr val="53585F"/>
              </a:solidFill>
              <a:prstDash val="solid"/>
              <a:miter lim="400000"/>
            </a:ln>
          </a:left>
          <a:right>
            <a:ln w="12700" cap="flat">
              <a:solidFill>
                <a:srgbClr val="53585F"/>
              </a:solidFill>
              <a:prstDash val="solid"/>
              <a:miter lim="400000"/>
            </a:ln>
          </a:right>
          <a:top>
            <a:ln w="38100" cap="flat">
              <a:solidFill>
                <a:srgbClr val="54585E"/>
              </a:solidFill>
              <a:prstDash val="solid"/>
              <a:miter lim="400000"/>
            </a:ln>
          </a:top>
          <a:bottom>
            <a:ln w="12700" cap="flat">
              <a:solidFill>
                <a:srgbClr val="53585F"/>
              </a:solidFill>
              <a:prstDash val="solid"/>
              <a:miter lim="400000"/>
            </a:ln>
          </a:bottom>
          <a:insideH>
            <a:ln w="12700" cap="flat">
              <a:solidFill>
                <a:srgbClr val="53585F"/>
              </a:solidFill>
              <a:prstDash val="solid"/>
              <a:miter lim="400000"/>
            </a:ln>
          </a:insideH>
          <a:insideV>
            <a:ln w="12700" cap="flat">
              <a:solidFill>
                <a:srgbClr val="53585F"/>
              </a:solidFill>
              <a:prstDash val="solid"/>
              <a:miter lim="400000"/>
            </a:ln>
          </a:insideV>
        </a:tcBdr>
        <a:fill>
          <a:noFill/>
        </a:fill>
      </a:tcStyle>
    </a:lastRow>
    <a:firstRow>
      <a:tcTxStyle b="off" i="off">
        <a:font>
          <a:latin typeface="Helvetica Neue Medium"/>
          <a:ea typeface="Helvetica Neue Medium"/>
          <a:cs typeface="Helvetica Neue Medium"/>
        </a:font>
        <a:srgbClr val="53575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53585F"/>
              </a:solidFill>
              <a:prstDash val="solid"/>
              <a:miter lim="400000"/>
            </a:ln>
          </a:top>
          <a:bottom>
            <a:ln w="38100" cap="flat">
              <a:solidFill>
                <a:srgbClr val="53585F"/>
              </a:solidFill>
              <a:prstDash val="solid"/>
              <a:miter lim="400000"/>
            </a:ln>
          </a:bottom>
          <a:insideH>
            <a:ln w="12700" cap="flat">
              <a:solidFill>
                <a:srgbClr val="54585E"/>
              </a:solidFill>
              <a:prstDash val="solid"/>
              <a:miter lim="400000"/>
            </a:ln>
          </a:insideH>
          <a:insideV>
            <a:ln w="12700" cap="flat">
              <a:solidFill>
                <a:srgbClr val="606060"/>
              </a:solidFill>
              <a:prstDash val="solid"/>
              <a:miter lim="400000"/>
            </a:ln>
          </a:insideV>
        </a:tcBdr>
        <a:fill>
          <a:solidFill>
            <a:schemeClr val="accent5"/>
          </a:solidFill>
        </a:fill>
      </a:tcStyle>
    </a:firstRow>
  </a:tblStyle>
  <a:tblStyle styleId="{2708684C-4D16-4618-839F-0558EEFCDFE6}" styleName="">
    <a:tblBg/>
    <a:wholeTbl>
      <a:tcTxStyle b="off" i="off">
        <a:fontRef idx="minor">
          <a:srgbClr val="53585F"/>
        </a:fontRef>
        <a:srgbClr val="53585F"/>
      </a:tcTxStyle>
      <a:tcStyle>
        <a:tcBdr>
          <a:left>
            <a:ln w="12700" cap="flat">
              <a:solidFill>
                <a:srgbClr val="A8A8A8"/>
              </a:solidFill>
              <a:prstDash val="solid"/>
              <a:miter lim="400000"/>
            </a:ln>
          </a:left>
          <a:right>
            <a:ln w="12700" cap="flat">
              <a:solidFill>
                <a:srgbClr val="A8A8A8"/>
              </a:solidFill>
              <a:prstDash val="solid"/>
              <a:miter lim="400000"/>
            </a:ln>
          </a:right>
          <a:top>
            <a:ln w="12700" cap="flat">
              <a:solidFill>
                <a:srgbClr val="A8A8A8"/>
              </a:solidFill>
              <a:prstDash val="solid"/>
              <a:miter lim="400000"/>
            </a:ln>
          </a:top>
          <a:bottom>
            <a:ln w="12700" cap="flat">
              <a:solidFill>
                <a:srgbClr val="A8A8A8"/>
              </a:solidFill>
              <a:prstDash val="solid"/>
              <a:miter lim="400000"/>
            </a:ln>
          </a:bottom>
          <a:insideH>
            <a:ln w="12700" cap="flat">
              <a:solidFill>
                <a:srgbClr val="A8A8A8"/>
              </a:solidFill>
              <a:prstDash val="solid"/>
              <a:miter lim="400000"/>
            </a:ln>
          </a:insideH>
          <a:insideV>
            <a:ln w="12700" cap="flat">
              <a:solidFill>
                <a:srgbClr val="A8A8A8"/>
              </a:solidFill>
              <a:prstDash val="solid"/>
              <a:miter lim="400000"/>
            </a:ln>
          </a:insideV>
        </a:tcBdr>
        <a:fill>
          <a:noFill/>
        </a:fill>
      </a:tcStyle>
    </a:wholeTbl>
    <a:band2H>
      <a:tcTxStyle/>
      <a:tcStyle>
        <a:tcBdr/>
        <a:fill>
          <a:solidFill>
            <a:srgbClr val="DCDEE0"/>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5666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56667"/>
              </a:solidFill>
              <a:prstDash val="solid"/>
              <a:miter lim="400000"/>
            </a:ln>
          </a:top>
          <a:bottom>
            <a:ln w="12700" cap="flat">
              <a:solidFill>
                <a:srgbClr val="A6AA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EBEBE"/>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6AAA9"/>
              </a:solidFill>
              <a:prstDash val="solid"/>
              <a:miter lim="400000"/>
            </a:ln>
          </a:top>
          <a:bottom>
            <a:ln w="38100" cap="flat">
              <a:solidFill>
                <a:srgbClr val="656667"/>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A8A8A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9" name="Shape 169"/>
          <p:cNvSpPr>
            <a:spLocks noGrp="1" noRot="1" noChangeAspect="1"/>
          </p:cNvSpPr>
          <p:nvPr>
            <p:ph type="sldImg"/>
          </p:nvPr>
        </p:nvSpPr>
        <p:spPr>
          <a:xfrm>
            <a:off x="1143000" y="685800"/>
            <a:ext cx="4572000" cy="3429000"/>
          </a:xfrm>
          <a:prstGeom prst="rect">
            <a:avLst/>
          </a:prstGeom>
        </p:spPr>
        <p:txBody>
          <a:bodyPr/>
          <a:lstStyle/>
          <a:p>
            <a:endParaRPr/>
          </a:p>
        </p:txBody>
      </p:sp>
      <p:sp>
        <p:nvSpPr>
          <p:cNvPr id="170" name="Shape 17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Заголовок">
    <p:spTree>
      <p:nvGrpSpPr>
        <p:cNvPr id="1" name=""/>
        <p:cNvGrpSpPr/>
        <p:nvPr/>
      </p:nvGrpSpPr>
      <p:grpSpPr>
        <a:xfrm>
          <a:off x="0" y="0"/>
          <a:ext cx="0" cy="0"/>
          <a:chOff x="0" y="0"/>
          <a:chExt cx="0" cy="0"/>
        </a:xfrm>
      </p:grpSpPr>
      <p:sp>
        <p:nvSpPr>
          <p:cNvPr id="12" name="Линия"/>
          <p:cNvSpPr/>
          <p:nvPr/>
        </p:nvSpPr>
        <p:spPr>
          <a:xfrm>
            <a:off x="635000" y="12192000"/>
            <a:ext cx="23114000" cy="0"/>
          </a:xfrm>
          <a:prstGeom prst="line">
            <a:avLst/>
          </a:prstGeom>
          <a:ln w="381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13" name="Автор и дата"/>
          <p:cNvSpPr txBox="1">
            <a:spLocks noGrp="1"/>
          </p:cNvSpPr>
          <p:nvPr>
            <p:ph type="body" sz="quarter" idx="21" hasCustomPrompt="1"/>
          </p:nvPr>
        </p:nvSpPr>
        <p:spPr>
          <a:xfrm>
            <a:off x="571500" y="12269258"/>
            <a:ext cx="23235147" cy="555245"/>
          </a:xfrm>
          <a:prstGeom prst="rect">
            <a:avLst/>
          </a:prstGeom>
        </p:spPr>
        <p:txBody>
          <a:bodyPr/>
          <a:lstStyle>
            <a:lvl1pPr defTabSz="825500">
              <a:lnSpc>
                <a:spcPct val="100000"/>
              </a:lnSpc>
              <a:tabLst/>
              <a:defRPr sz="2800" b="0" cap="all" spc="168">
                <a:solidFill>
                  <a:schemeClr val="accent4"/>
                </a:solidFill>
                <a:latin typeface="DIN Condensed Bold"/>
                <a:ea typeface="DIN Condensed Bold"/>
                <a:cs typeface="DIN Condensed Bold"/>
                <a:sym typeface="DIN Condensed Bold"/>
              </a:defRPr>
            </a:lvl1pPr>
          </a:lstStyle>
          <a:p>
            <a:r>
              <a:t>Автор и дата </a:t>
            </a:r>
          </a:p>
        </p:txBody>
      </p:sp>
      <p:sp>
        <p:nvSpPr>
          <p:cNvPr id="14" name="Линия"/>
          <p:cNvSpPr/>
          <p:nvPr/>
        </p:nvSpPr>
        <p:spPr>
          <a:xfrm>
            <a:off x="635000" y="9443335"/>
            <a:ext cx="23114000" cy="63502"/>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15" name="Заголовок презентации"/>
          <p:cNvSpPr txBox="1">
            <a:spLocks noGrp="1"/>
          </p:cNvSpPr>
          <p:nvPr>
            <p:ph type="title" hasCustomPrompt="1"/>
          </p:nvPr>
        </p:nvSpPr>
        <p:spPr>
          <a:xfrm>
            <a:off x="571500" y="9525885"/>
            <a:ext cx="23235147" cy="2647065"/>
          </a:xfrm>
          <a:prstGeom prst="rect">
            <a:avLst/>
          </a:prstGeom>
        </p:spPr>
        <p:txBody>
          <a:bodyPr/>
          <a:lstStyle>
            <a:lvl1pPr>
              <a:lnSpc>
                <a:spcPct val="70000"/>
              </a:lnSpc>
              <a:defRPr sz="15000" b="1" spc="-300">
                <a:solidFill>
                  <a:srgbClr val="FFFFFF"/>
                </a:solidFill>
              </a:defRPr>
            </a:lvl1pPr>
          </a:lstStyle>
          <a:p>
            <a:r>
              <a:t>Заголовок презентации</a:t>
            </a:r>
          </a:p>
        </p:txBody>
      </p:sp>
      <p:sp>
        <p:nvSpPr>
          <p:cNvPr id="16" name="Уровень текста 1…"/>
          <p:cNvSpPr txBox="1">
            <a:spLocks noGrp="1"/>
          </p:cNvSpPr>
          <p:nvPr>
            <p:ph type="body" sz="quarter" idx="1" hasCustomPrompt="1"/>
          </p:nvPr>
        </p:nvSpPr>
        <p:spPr>
          <a:xfrm>
            <a:off x="571500" y="847716"/>
            <a:ext cx="23235147" cy="2324101"/>
          </a:xfrm>
          <a:prstGeom prst="rect">
            <a:avLst/>
          </a:prstGeom>
        </p:spPr>
        <p:txBody>
          <a:bodyPr/>
          <a:lstStyle>
            <a:lvl1pPr defTabSz="825500">
              <a:lnSpc>
                <a:spcPct val="80000"/>
              </a:lnSpc>
              <a:tabLst/>
              <a:defRPr b="0" spc="-79">
                <a:solidFill>
                  <a:schemeClr val="accent4"/>
                </a:solidFill>
              </a:defRPr>
            </a:lvl1pPr>
            <a:lvl2pPr defTabSz="825500">
              <a:lnSpc>
                <a:spcPct val="80000"/>
              </a:lnSpc>
              <a:tabLst/>
              <a:defRPr b="0" spc="-79">
                <a:solidFill>
                  <a:schemeClr val="accent4"/>
                </a:solidFill>
              </a:defRPr>
            </a:lvl2pPr>
            <a:lvl3pPr defTabSz="825500">
              <a:lnSpc>
                <a:spcPct val="80000"/>
              </a:lnSpc>
              <a:tabLst/>
              <a:defRPr b="0" spc="-79">
                <a:solidFill>
                  <a:schemeClr val="accent4"/>
                </a:solidFill>
              </a:defRPr>
            </a:lvl3pPr>
            <a:lvl4pPr defTabSz="825500">
              <a:lnSpc>
                <a:spcPct val="80000"/>
              </a:lnSpc>
              <a:tabLst/>
              <a:defRPr b="0" spc="-79">
                <a:solidFill>
                  <a:schemeClr val="accent4"/>
                </a:solidFill>
              </a:defRPr>
            </a:lvl4pPr>
            <a:lvl5pPr defTabSz="825500">
              <a:lnSpc>
                <a:spcPct val="80000"/>
              </a:lnSpc>
              <a:tabLst/>
              <a:defRPr b="0" spc="-79">
                <a:solidFill>
                  <a:schemeClr val="accent4"/>
                </a:solidFill>
              </a:defRPr>
            </a:lvl5pPr>
          </a:lstStyle>
          <a:p>
            <a:r>
              <a:t>Подзаголовок презентации</a:t>
            </a:r>
          </a:p>
          <a:p>
            <a:pPr lvl="1"/>
            <a:endParaRPr/>
          </a:p>
          <a:p>
            <a:pPr lvl="2"/>
            <a:endParaRPr/>
          </a:p>
          <a:p>
            <a:pPr lvl="3"/>
            <a:endParaRPr/>
          </a:p>
          <a:p>
            <a:pPr lvl="4"/>
            <a:endParaRPr/>
          </a:p>
        </p:txBody>
      </p:sp>
      <p:sp>
        <p:nvSpPr>
          <p:cNvPr id="17"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Информационное сообщение">
    <p:bg>
      <p:bgPr>
        <a:solidFill>
          <a:srgbClr val="FFFFFF"/>
        </a:solidFill>
        <a:effectLst/>
      </p:bgPr>
    </p:bg>
    <p:spTree>
      <p:nvGrpSpPr>
        <p:cNvPr id="1" name=""/>
        <p:cNvGrpSpPr/>
        <p:nvPr/>
      </p:nvGrpSpPr>
      <p:grpSpPr>
        <a:xfrm>
          <a:off x="0" y="0"/>
          <a:ext cx="0" cy="0"/>
          <a:chOff x="0" y="0"/>
          <a:chExt cx="0" cy="0"/>
        </a:xfrm>
      </p:grpSpPr>
      <p:sp>
        <p:nvSpPr>
          <p:cNvPr id="113" name="Линия"/>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114"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115" name="Уровень текста 1…"/>
          <p:cNvSpPr txBox="1">
            <a:spLocks noGrp="1"/>
          </p:cNvSpPr>
          <p:nvPr>
            <p:ph type="body" sz="half" idx="1" hasCustomPrompt="1"/>
          </p:nvPr>
        </p:nvSpPr>
        <p:spPr>
          <a:xfrm>
            <a:off x="571500" y="3898900"/>
            <a:ext cx="23236826" cy="5499100"/>
          </a:xfrm>
          <a:prstGeom prst="rect">
            <a:avLst/>
          </a:prstGeom>
        </p:spPr>
        <p:txBody>
          <a:bodyPr anchor="ctr"/>
          <a:lstStyle>
            <a:lvl1pPr defTabSz="825500">
              <a:lnSpc>
                <a:spcPct val="100000"/>
              </a:lnSpc>
              <a:tabLst/>
              <a:defRPr sz="12000" b="0" spc="-239">
                <a:solidFill>
                  <a:schemeClr val="accent1"/>
                </a:solidFill>
              </a:defRPr>
            </a:lvl1pPr>
            <a:lvl2pPr defTabSz="825500">
              <a:lnSpc>
                <a:spcPct val="100000"/>
              </a:lnSpc>
              <a:tabLst/>
              <a:defRPr sz="12000" b="0" spc="-239">
                <a:solidFill>
                  <a:schemeClr val="accent1"/>
                </a:solidFill>
              </a:defRPr>
            </a:lvl2pPr>
            <a:lvl3pPr defTabSz="825500">
              <a:lnSpc>
                <a:spcPct val="100000"/>
              </a:lnSpc>
              <a:tabLst/>
              <a:defRPr sz="12000" b="0" spc="-239">
                <a:solidFill>
                  <a:schemeClr val="accent1"/>
                </a:solidFill>
              </a:defRPr>
            </a:lvl3pPr>
            <a:lvl4pPr defTabSz="825500">
              <a:lnSpc>
                <a:spcPct val="100000"/>
              </a:lnSpc>
              <a:tabLst/>
              <a:defRPr sz="12000" b="0" spc="-239">
                <a:solidFill>
                  <a:schemeClr val="accent1"/>
                </a:solidFill>
              </a:defRPr>
            </a:lvl4pPr>
            <a:lvl5pPr defTabSz="825500">
              <a:lnSpc>
                <a:spcPct val="100000"/>
              </a:lnSpc>
              <a:tabLst/>
              <a:defRPr sz="12000" b="0" spc="-239">
                <a:solidFill>
                  <a:schemeClr val="accent1"/>
                </a:solidFill>
              </a:defRPr>
            </a:lvl5pPr>
          </a:lstStyle>
          <a:p>
            <a:r>
              <a:t>Информационное сообщение</a:t>
            </a:r>
          </a:p>
          <a:p>
            <a:pPr lvl="1"/>
            <a:endParaRPr/>
          </a:p>
          <a:p>
            <a:pPr lvl="2"/>
            <a:endParaRPr/>
          </a:p>
          <a:p>
            <a:pPr lvl="3"/>
            <a:endParaRPr/>
          </a:p>
          <a:p>
            <a:pPr lvl="4"/>
            <a:endParaRPr/>
          </a:p>
        </p:txBody>
      </p:sp>
      <p:sp>
        <p:nvSpPr>
          <p:cNvPr id="116" name="Номер слайда"/>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Важный факт">
    <p:bg>
      <p:bgPr>
        <a:solidFill>
          <a:srgbClr val="C3D9E0"/>
        </a:solidFill>
        <a:effectLst/>
      </p:bgPr>
    </p:bg>
    <p:spTree>
      <p:nvGrpSpPr>
        <p:cNvPr id="1" name=""/>
        <p:cNvGrpSpPr/>
        <p:nvPr/>
      </p:nvGrpSpPr>
      <p:grpSpPr>
        <a:xfrm>
          <a:off x="0" y="0"/>
          <a:ext cx="0" cy="0"/>
          <a:chOff x="0" y="0"/>
          <a:chExt cx="0" cy="0"/>
        </a:xfrm>
      </p:grpSpPr>
      <p:sp>
        <p:nvSpPr>
          <p:cNvPr id="123" name="Уровень текста 1…"/>
          <p:cNvSpPr txBox="1">
            <a:spLocks noGrp="1"/>
          </p:cNvSpPr>
          <p:nvPr>
            <p:ph type="body" idx="1" hasCustomPrompt="1"/>
          </p:nvPr>
        </p:nvSpPr>
        <p:spPr>
          <a:xfrm>
            <a:off x="634999" y="1346200"/>
            <a:ext cx="23241001" cy="8451368"/>
          </a:xfrm>
          <a:prstGeom prst="rect">
            <a:avLst/>
          </a:prstGeom>
        </p:spPr>
        <p:txBody>
          <a:bodyPr anchor="b"/>
          <a:lstStyle>
            <a:lvl1pPr defTabSz="825500">
              <a:lnSpc>
                <a:spcPct val="80000"/>
              </a:lnSpc>
              <a:tabLst/>
              <a:defRPr sz="42000" b="0" spc="-419">
                <a:solidFill>
                  <a:schemeClr val="accent1"/>
                </a:solidFill>
                <a:latin typeface="Helvetica Neue Light"/>
                <a:ea typeface="Helvetica Neue Light"/>
                <a:cs typeface="Helvetica Neue Light"/>
                <a:sym typeface="Helvetica Neue Light"/>
              </a:defRPr>
            </a:lvl1pPr>
            <a:lvl2pPr defTabSz="825500">
              <a:lnSpc>
                <a:spcPct val="80000"/>
              </a:lnSpc>
              <a:tabLst/>
              <a:defRPr sz="42000" b="0" spc="-419">
                <a:solidFill>
                  <a:schemeClr val="accent1"/>
                </a:solidFill>
                <a:latin typeface="Helvetica Neue Light"/>
                <a:ea typeface="Helvetica Neue Light"/>
                <a:cs typeface="Helvetica Neue Light"/>
                <a:sym typeface="Helvetica Neue Light"/>
              </a:defRPr>
            </a:lvl2pPr>
            <a:lvl3pPr defTabSz="825500">
              <a:lnSpc>
                <a:spcPct val="80000"/>
              </a:lnSpc>
              <a:tabLst/>
              <a:defRPr sz="42000" b="0" spc="-419">
                <a:solidFill>
                  <a:schemeClr val="accent1"/>
                </a:solidFill>
                <a:latin typeface="Helvetica Neue Light"/>
                <a:ea typeface="Helvetica Neue Light"/>
                <a:cs typeface="Helvetica Neue Light"/>
                <a:sym typeface="Helvetica Neue Light"/>
              </a:defRPr>
            </a:lvl3pPr>
            <a:lvl4pPr defTabSz="825500">
              <a:lnSpc>
                <a:spcPct val="80000"/>
              </a:lnSpc>
              <a:tabLst/>
              <a:defRPr sz="42000" b="0" spc="-419">
                <a:solidFill>
                  <a:schemeClr val="accent1"/>
                </a:solidFill>
                <a:latin typeface="Helvetica Neue Light"/>
                <a:ea typeface="Helvetica Neue Light"/>
                <a:cs typeface="Helvetica Neue Light"/>
                <a:sym typeface="Helvetica Neue Light"/>
              </a:defRPr>
            </a:lvl4pPr>
            <a:lvl5pPr defTabSz="825500">
              <a:lnSpc>
                <a:spcPct val="80000"/>
              </a:lnSpc>
              <a:tabLst/>
              <a:defRPr sz="42000" b="0" spc="-419">
                <a:solidFill>
                  <a:schemeClr val="accent1"/>
                </a:solidFill>
                <a:latin typeface="Helvetica Neue Light"/>
                <a:ea typeface="Helvetica Neue Light"/>
                <a:cs typeface="Helvetica Neue Light"/>
                <a:sym typeface="Helvetica Neue Light"/>
              </a:defRPr>
            </a:lvl5pPr>
          </a:lstStyle>
          <a:p>
            <a:r>
              <a:t>100 %</a:t>
            </a:r>
          </a:p>
          <a:p>
            <a:pPr lvl="1"/>
            <a:endParaRPr/>
          </a:p>
          <a:p>
            <a:pPr lvl="2"/>
            <a:endParaRPr/>
          </a:p>
          <a:p>
            <a:pPr lvl="3"/>
            <a:endParaRPr/>
          </a:p>
          <a:p>
            <a:pPr lvl="4"/>
            <a:endParaRPr/>
          </a:p>
        </p:txBody>
      </p:sp>
      <p:sp>
        <p:nvSpPr>
          <p:cNvPr id="124" name="Информация о факте"/>
          <p:cNvSpPr txBox="1">
            <a:spLocks noGrp="1"/>
          </p:cNvSpPr>
          <p:nvPr>
            <p:ph type="body" sz="quarter" idx="21" hasCustomPrompt="1"/>
          </p:nvPr>
        </p:nvSpPr>
        <p:spPr>
          <a:xfrm>
            <a:off x="635000" y="9170947"/>
            <a:ext cx="23241000" cy="932816"/>
          </a:xfrm>
          <a:prstGeom prst="rect">
            <a:avLst/>
          </a:prstGeom>
        </p:spPr>
        <p:txBody>
          <a:bodyPr/>
          <a:lstStyle>
            <a:lvl1pPr defTabSz="800735">
              <a:lnSpc>
                <a:spcPct val="80000"/>
              </a:lnSpc>
              <a:tabLst/>
              <a:defRPr sz="5335" spc="-53">
                <a:solidFill>
                  <a:schemeClr val="accent1"/>
                </a:solidFill>
              </a:defRPr>
            </a:lvl1pPr>
          </a:lstStyle>
          <a:p>
            <a:r>
              <a:t>Информация о факте</a:t>
            </a:r>
          </a:p>
        </p:txBody>
      </p:sp>
      <p:sp>
        <p:nvSpPr>
          <p:cNvPr id="125" name="Линия"/>
          <p:cNvSpPr/>
          <p:nvPr/>
        </p:nvSpPr>
        <p:spPr>
          <a:xfrm>
            <a:off x="635000" y="12192000"/>
            <a:ext cx="23118143" cy="0"/>
          </a:xfrm>
          <a:prstGeom prst="line">
            <a:avLst/>
          </a:prstGeom>
          <a:ln w="38100">
            <a:solidFill>
              <a:schemeClr val="accent1">
                <a:hueOff val="-42304"/>
                <a:satOff val="23749"/>
                <a:lumOff val="-45745"/>
              </a:schemeClr>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126" name="Линия"/>
          <p:cNvSpPr/>
          <p:nvPr/>
        </p:nvSpPr>
        <p:spPr>
          <a:xfrm>
            <a:off x="639142" y="692907"/>
            <a:ext cx="23114001" cy="1"/>
          </a:xfrm>
          <a:prstGeom prst="line">
            <a:avLst/>
          </a:prstGeom>
          <a:ln w="114300">
            <a:solidFill>
              <a:schemeClr val="accent1">
                <a:hueOff val="-42304"/>
                <a:satOff val="23749"/>
                <a:lumOff val="-45745"/>
              </a:schemeClr>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127" name="Номер слайда"/>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Цитата">
    <p:bg>
      <p:bgPr>
        <a:solidFill>
          <a:srgbClr val="C3D9E0"/>
        </a:solidFill>
        <a:effectLst/>
      </p:bgPr>
    </p:bg>
    <p:spTree>
      <p:nvGrpSpPr>
        <p:cNvPr id="1" name=""/>
        <p:cNvGrpSpPr/>
        <p:nvPr/>
      </p:nvGrpSpPr>
      <p:grpSpPr>
        <a:xfrm>
          <a:off x="0" y="0"/>
          <a:ext cx="0" cy="0"/>
          <a:chOff x="0" y="0"/>
          <a:chExt cx="0" cy="0"/>
        </a:xfrm>
      </p:grpSpPr>
      <p:sp>
        <p:nvSpPr>
          <p:cNvPr id="134" name="Линия"/>
          <p:cNvSpPr/>
          <p:nvPr/>
        </p:nvSpPr>
        <p:spPr>
          <a:xfrm>
            <a:off x="635000" y="12192000"/>
            <a:ext cx="23114000" cy="0"/>
          </a:xfrm>
          <a:prstGeom prst="line">
            <a:avLst/>
          </a:prstGeom>
          <a:ln w="38100">
            <a:solidFill>
              <a:schemeClr val="accent1">
                <a:hueOff val="-42304"/>
                <a:satOff val="23749"/>
                <a:lumOff val="-45745"/>
              </a:schemeClr>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135" name="Линия"/>
          <p:cNvSpPr/>
          <p:nvPr/>
        </p:nvSpPr>
        <p:spPr>
          <a:xfrm>
            <a:off x="639142" y="692907"/>
            <a:ext cx="23114001" cy="1"/>
          </a:xfrm>
          <a:prstGeom prst="line">
            <a:avLst/>
          </a:prstGeom>
          <a:ln w="114300">
            <a:solidFill>
              <a:schemeClr val="accent1">
                <a:hueOff val="-42304"/>
                <a:satOff val="23749"/>
                <a:lumOff val="-45745"/>
              </a:schemeClr>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136" name="Авторство"/>
          <p:cNvSpPr txBox="1">
            <a:spLocks noGrp="1"/>
          </p:cNvSpPr>
          <p:nvPr>
            <p:ph type="body" sz="quarter" idx="21" hasCustomPrompt="1"/>
          </p:nvPr>
        </p:nvSpPr>
        <p:spPr>
          <a:xfrm>
            <a:off x="1148060" y="9247147"/>
            <a:ext cx="22707182" cy="932816"/>
          </a:xfrm>
          <a:prstGeom prst="rect">
            <a:avLst/>
          </a:prstGeom>
        </p:spPr>
        <p:txBody>
          <a:bodyPr anchor="ctr"/>
          <a:lstStyle>
            <a:lvl1pPr defTabSz="800735">
              <a:lnSpc>
                <a:spcPct val="80000"/>
              </a:lnSpc>
              <a:tabLst/>
              <a:defRPr sz="5335" spc="-53">
                <a:solidFill>
                  <a:schemeClr val="accent1"/>
                </a:solidFill>
              </a:defRPr>
            </a:lvl1pPr>
          </a:lstStyle>
          <a:p>
            <a:r>
              <a:t>Авторство</a:t>
            </a:r>
          </a:p>
        </p:txBody>
      </p:sp>
      <p:sp>
        <p:nvSpPr>
          <p:cNvPr id="137" name="Уровень текста 1…"/>
          <p:cNvSpPr txBox="1">
            <a:spLocks noGrp="1"/>
          </p:cNvSpPr>
          <p:nvPr>
            <p:ph type="body" sz="half" idx="1" hasCustomPrompt="1"/>
          </p:nvPr>
        </p:nvSpPr>
        <p:spPr>
          <a:xfrm>
            <a:off x="515838" y="1325581"/>
            <a:ext cx="23241001" cy="4970080"/>
          </a:xfrm>
          <a:prstGeom prst="rect">
            <a:avLst/>
          </a:prstGeom>
        </p:spPr>
        <p:txBody>
          <a:bodyPr/>
          <a:lstStyle>
            <a:lvl1pPr marL="419100" indent="-419100" defTabSz="825500">
              <a:lnSpc>
                <a:spcPct val="80000"/>
              </a:lnSpc>
              <a:tabLst/>
              <a:defRPr sz="12000" b="0" spc="-119">
                <a:solidFill>
                  <a:schemeClr val="accent1"/>
                </a:solidFill>
              </a:defRPr>
            </a:lvl1pPr>
            <a:lvl2pPr marL="419100" indent="38100" defTabSz="825500">
              <a:lnSpc>
                <a:spcPct val="80000"/>
              </a:lnSpc>
              <a:tabLst/>
              <a:defRPr sz="12000" b="0" spc="-119">
                <a:solidFill>
                  <a:schemeClr val="accent1"/>
                </a:solidFill>
              </a:defRPr>
            </a:lvl2pPr>
            <a:lvl3pPr marL="419100" indent="495300" defTabSz="825500">
              <a:lnSpc>
                <a:spcPct val="80000"/>
              </a:lnSpc>
              <a:tabLst/>
              <a:defRPr sz="12000" b="0" spc="-119">
                <a:solidFill>
                  <a:schemeClr val="accent1"/>
                </a:solidFill>
              </a:defRPr>
            </a:lvl3pPr>
            <a:lvl4pPr marL="419100" indent="952500" defTabSz="825500">
              <a:lnSpc>
                <a:spcPct val="80000"/>
              </a:lnSpc>
              <a:tabLst/>
              <a:defRPr sz="12000" b="0" spc="-119">
                <a:solidFill>
                  <a:schemeClr val="accent1"/>
                </a:solidFill>
              </a:defRPr>
            </a:lvl4pPr>
            <a:lvl5pPr marL="419100" indent="1409700" defTabSz="825500">
              <a:lnSpc>
                <a:spcPct val="80000"/>
              </a:lnSpc>
              <a:tabLst/>
              <a:defRPr sz="12000" b="0" spc="-119">
                <a:solidFill>
                  <a:schemeClr val="accent1"/>
                </a:solidFill>
              </a:defRPr>
            </a:lvl5pPr>
          </a:lstStyle>
          <a:p>
            <a:r>
              <a:t>«Важная цитата»</a:t>
            </a:r>
          </a:p>
          <a:p>
            <a:pPr lvl="1"/>
            <a:endParaRPr/>
          </a:p>
          <a:p>
            <a:pPr lvl="2"/>
            <a:endParaRPr/>
          </a:p>
          <a:p>
            <a:pPr lvl="3"/>
            <a:endParaRPr/>
          </a:p>
          <a:p>
            <a:pPr lvl="4"/>
            <a:endParaRPr/>
          </a:p>
        </p:txBody>
      </p:sp>
      <p:sp>
        <p:nvSpPr>
          <p:cNvPr id="138" name="Номер слайда"/>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Фото (3 шт.)">
    <p:bg>
      <p:bgPr>
        <a:solidFill>
          <a:srgbClr val="FFFFFF"/>
        </a:solidFill>
        <a:effectLst/>
      </p:bgPr>
    </p:bg>
    <p:spTree>
      <p:nvGrpSpPr>
        <p:cNvPr id="1" name=""/>
        <p:cNvGrpSpPr/>
        <p:nvPr/>
      </p:nvGrpSpPr>
      <p:grpSpPr>
        <a:xfrm>
          <a:off x="0" y="0"/>
          <a:ext cx="0" cy="0"/>
          <a:chOff x="0" y="0"/>
          <a:chExt cx="0" cy="0"/>
        </a:xfrm>
      </p:grpSpPr>
      <p:sp>
        <p:nvSpPr>
          <p:cNvPr id="145" name="Изображение"/>
          <p:cNvSpPr>
            <a:spLocks noGrp="1"/>
          </p:cNvSpPr>
          <p:nvPr>
            <p:ph type="pic" sz="half" idx="21"/>
          </p:nvPr>
        </p:nvSpPr>
        <p:spPr>
          <a:xfrm>
            <a:off x="12192000" y="-1003300"/>
            <a:ext cx="11557000" cy="7679267"/>
          </a:xfrm>
          <a:prstGeom prst="rect">
            <a:avLst/>
          </a:prstGeom>
        </p:spPr>
        <p:txBody>
          <a:bodyPr lIns="91439" tIns="45719" rIns="91439" bIns="45719">
            <a:noAutofit/>
          </a:bodyPr>
          <a:lstStyle/>
          <a:p>
            <a:endParaRPr/>
          </a:p>
        </p:txBody>
      </p:sp>
      <p:sp>
        <p:nvSpPr>
          <p:cNvPr id="146" name="Изображение"/>
          <p:cNvSpPr>
            <a:spLocks noGrp="1"/>
          </p:cNvSpPr>
          <p:nvPr>
            <p:ph type="pic" sz="half" idx="22"/>
          </p:nvPr>
        </p:nvSpPr>
        <p:spPr>
          <a:xfrm>
            <a:off x="12192000" y="5397500"/>
            <a:ext cx="11557000" cy="7749789"/>
          </a:xfrm>
          <a:prstGeom prst="rect">
            <a:avLst/>
          </a:prstGeom>
        </p:spPr>
        <p:txBody>
          <a:bodyPr lIns="91439" tIns="45719" rIns="91439" bIns="45719">
            <a:noAutofit/>
          </a:bodyPr>
          <a:lstStyle/>
          <a:p>
            <a:endParaRPr/>
          </a:p>
        </p:txBody>
      </p:sp>
      <p:sp>
        <p:nvSpPr>
          <p:cNvPr id="147" name="Изображение"/>
          <p:cNvSpPr>
            <a:spLocks noGrp="1"/>
          </p:cNvSpPr>
          <p:nvPr>
            <p:ph type="pic" idx="23"/>
          </p:nvPr>
        </p:nvSpPr>
        <p:spPr>
          <a:xfrm>
            <a:off x="571500" y="-698500"/>
            <a:ext cx="11684000" cy="14426494"/>
          </a:xfrm>
          <a:prstGeom prst="rect">
            <a:avLst/>
          </a:prstGeom>
        </p:spPr>
        <p:txBody>
          <a:bodyPr lIns="91439" tIns="45719" rIns="91439" bIns="45719">
            <a:noAutofit/>
          </a:bodyPr>
          <a:lstStyle/>
          <a:p>
            <a:endParaRPr/>
          </a:p>
        </p:txBody>
      </p:sp>
      <p:sp>
        <p:nvSpPr>
          <p:cNvPr id="148" name="Номер слайда"/>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Фото">
    <p:bg>
      <p:bgPr>
        <a:solidFill>
          <a:srgbClr val="FFFFFF"/>
        </a:solidFill>
        <a:effectLst/>
      </p:bgPr>
    </p:bg>
    <p:spTree>
      <p:nvGrpSpPr>
        <p:cNvPr id="1" name=""/>
        <p:cNvGrpSpPr/>
        <p:nvPr/>
      </p:nvGrpSpPr>
      <p:grpSpPr>
        <a:xfrm>
          <a:off x="0" y="0"/>
          <a:ext cx="0" cy="0"/>
          <a:chOff x="0" y="0"/>
          <a:chExt cx="0" cy="0"/>
        </a:xfrm>
      </p:grpSpPr>
      <p:sp>
        <p:nvSpPr>
          <p:cNvPr id="155" name="1054398042_3378x2084.jpg"/>
          <p:cNvSpPr>
            <a:spLocks noGrp="1"/>
          </p:cNvSpPr>
          <p:nvPr>
            <p:ph type="pic" idx="21"/>
          </p:nvPr>
        </p:nvSpPr>
        <p:spPr>
          <a:xfrm>
            <a:off x="0" y="-2984500"/>
            <a:ext cx="28333700" cy="17479999"/>
          </a:xfrm>
          <a:prstGeom prst="rect">
            <a:avLst/>
          </a:prstGeom>
        </p:spPr>
        <p:txBody>
          <a:bodyPr lIns="91439" tIns="45719" rIns="91439" bIns="45719">
            <a:noAutofit/>
          </a:bodyPr>
          <a:lstStyle/>
          <a:p>
            <a:endParaRPr/>
          </a:p>
        </p:txBody>
      </p:sp>
      <p:sp>
        <p:nvSpPr>
          <p:cNvPr id="156"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Пустой">
    <p:bg>
      <p:bgPr>
        <a:solidFill>
          <a:srgbClr val="FFFFFF"/>
        </a:solidFill>
        <a:effectLst/>
      </p:bgPr>
    </p:bg>
    <p:spTree>
      <p:nvGrpSpPr>
        <p:cNvPr id="1" name=""/>
        <p:cNvGrpSpPr/>
        <p:nvPr/>
      </p:nvGrpSpPr>
      <p:grpSpPr>
        <a:xfrm>
          <a:off x="0" y="0"/>
          <a:ext cx="0" cy="0"/>
          <a:chOff x="0" y="0"/>
          <a:chExt cx="0" cy="0"/>
        </a:xfrm>
      </p:grpSpPr>
      <p:sp>
        <p:nvSpPr>
          <p:cNvPr id="163" name="Номер слайда"/>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Заголовок и фото">
    <p:spTree>
      <p:nvGrpSpPr>
        <p:cNvPr id="1" name=""/>
        <p:cNvGrpSpPr/>
        <p:nvPr/>
      </p:nvGrpSpPr>
      <p:grpSpPr>
        <a:xfrm>
          <a:off x="0" y="0"/>
          <a:ext cx="0" cy="0"/>
          <a:chOff x="0" y="0"/>
          <a:chExt cx="0" cy="0"/>
        </a:xfrm>
      </p:grpSpPr>
      <p:sp>
        <p:nvSpPr>
          <p:cNvPr id="24" name="1054398042_3378x2084.jpg"/>
          <p:cNvSpPr>
            <a:spLocks noGrp="1"/>
          </p:cNvSpPr>
          <p:nvPr>
            <p:ph type="pic" idx="21"/>
          </p:nvPr>
        </p:nvSpPr>
        <p:spPr>
          <a:xfrm>
            <a:off x="0" y="-3898900"/>
            <a:ext cx="28587700" cy="17636699"/>
          </a:xfrm>
          <a:prstGeom prst="rect">
            <a:avLst/>
          </a:prstGeom>
        </p:spPr>
        <p:txBody>
          <a:bodyPr lIns="91439" tIns="45719" rIns="91439" bIns="45719">
            <a:noAutofit/>
          </a:bodyPr>
          <a:lstStyle/>
          <a:p>
            <a:endParaRPr/>
          </a:p>
        </p:txBody>
      </p:sp>
      <p:sp>
        <p:nvSpPr>
          <p:cNvPr id="25" name="Автор и дата"/>
          <p:cNvSpPr txBox="1">
            <a:spLocks noGrp="1"/>
          </p:cNvSpPr>
          <p:nvPr>
            <p:ph type="body" sz="quarter" idx="22" hasCustomPrompt="1"/>
          </p:nvPr>
        </p:nvSpPr>
        <p:spPr>
          <a:xfrm>
            <a:off x="571500" y="12269258"/>
            <a:ext cx="23241000" cy="555245"/>
          </a:xfrm>
          <a:prstGeom prst="rect">
            <a:avLst/>
          </a:prstGeom>
        </p:spPr>
        <p:txBody>
          <a:bodyPr/>
          <a:lstStyle>
            <a:lvl1pPr defTabSz="825500">
              <a:lnSpc>
                <a:spcPct val="100000"/>
              </a:lnSpc>
              <a:tabLst/>
              <a:defRPr sz="2800" b="0" cap="all" spc="168">
                <a:solidFill>
                  <a:srgbClr val="FFFFFF"/>
                </a:solidFill>
                <a:latin typeface="DIN Condensed Bold"/>
                <a:ea typeface="DIN Condensed Bold"/>
                <a:cs typeface="DIN Condensed Bold"/>
                <a:sym typeface="DIN Condensed Bold"/>
              </a:defRPr>
            </a:lvl1pPr>
          </a:lstStyle>
          <a:p>
            <a:r>
              <a:t>Автор и дата</a:t>
            </a:r>
          </a:p>
        </p:txBody>
      </p:sp>
      <p:sp>
        <p:nvSpPr>
          <p:cNvPr id="26" name="Уровень текста 1…"/>
          <p:cNvSpPr txBox="1">
            <a:spLocks noGrp="1"/>
          </p:cNvSpPr>
          <p:nvPr>
            <p:ph type="body" sz="quarter" idx="1" hasCustomPrompt="1"/>
          </p:nvPr>
        </p:nvSpPr>
        <p:spPr>
          <a:xfrm>
            <a:off x="571500" y="853952"/>
            <a:ext cx="23241000" cy="2321049"/>
          </a:xfrm>
          <a:prstGeom prst="rect">
            <a:avLst/>
          </a:prstGeom>
        </p:spPr>
        <p:txBody>
          <a:bodyPr/>
          <a:lstStyle>
            <a:lvl1pPr defTabSz="825500">
              <a:lnSpc>
                <a:spcPct val="80000"/>
              </a:lnSpc>
              <a:tabLst/>
              <a:defRPr b="0" spc="-79">
                <a:solidFill>
                  <a:srgbClr val="FFFFFF"/>
                </a:solidFill>
              </a:defRPr>
            </a:lvl1pPr>
            <a:lvl2pPr defTabSz="825500">
              <a:lnSpc>
                <a:spcPct val="80000"/>
              </a:lnSpc>
              <a:tabLst/>
              <a:defRPr b="0" spc="-79">
                <a:solidFill>
                  <a:srgbClr val="FFFFFF"/>
                </a:solidFill>
              </a:defRPr>
            </a:lvl2pPr>
            <a:lvl3pPr defTabSz="825500">
              <a:lnSpc>
                <a:spcPct val="80000"/>
              </a:lnSpc>
              <a:tabLst/>
              <a:defRPr b="0" spc="-79">
                <a:solidFill>
                  <a:srgbClr val="FFFFFF"/>
                </a:solidFill>
              </a:defRPr>
            </a:lvl3pPr>
            <a:lvl4pPr defTabSz="825500">
              <a:lnSpc>
                <a:spcPct val="80000"/>
              </a:lnSpc>
              <a:tabLst/>
              <a:defRPr b="0" spc="-79">
                <a:solidFill>
                  <a:srgbClr val="FFFFFF"/>
                </a:solidFill>
              </a:defRPr>
            </a:lvl4pPr>
            <a:lvl5pPr defTabSz="825500">
              <a:lnSpc>
                <a:spcPct val="80000"/>
              </a:lnSpc>
              <a:tabLst/>
              <a:defRPr b="0" spc="-79">
                <a:solidFill>
                  <a:srgbClr val="FFFFFF"/>
                </a:solidFill>
              </a:defRPr>
            </a:lvl5pPr>
          </a:lstStyle>
          <a:p>
            <a:r>
              <a:t>Подзаголовок презентации</a:t>
            </a:r>
          </a:p>
          <a:p>
            <a:pPr lvl="1"/>
            <a:endParaRPr/>
          </a:p>
          <a:p>
            <a:pPr lvl="2"/>
            <a:endParaRPr/>
          </a:p>
          <a:p>
            <a:pPr lvl="3"/>
            <a:endParaRPr/>
          </a:p>
          <a:p>
            <a:pPr lvl="4"/>
            <a:endParaRPr/>
          </a:p>
        </p:txBody>
      </p:sp>
      <p:sp>
        <p:nvSpPr>
          <p:cNvPr id="27" name="Линия"/>
          <p:cNvSpPr/>
          <p:nvPr/>
        </p:nvSpPr>
        <p:spPr>
          <a:xfrm>
            <a:off x="635000" y="12192000"/>
            <a:ext cx="23114000" cy="0"/>
          </a:xfrm>
          <a:prstGeom prst="line">
            <a:avLst/>
          </a:prstGeom>
          <a:ln w="381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28" name="Линия"/>
          <p:cNvSpPr/>
          <p:nvPr/>
        </p:nvSpPr>
        <p:spPr>
          <a:xfrm>
            <a:off x="635000" y="9443335"/>
            <a:ext cx="23114000" cy="63502"/>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29" name="Заголовок презентации"/>
          <p:cNvSpPr txBox="1">
            <a:spLocks noGrp="1"/>
          </p:cNvSpPr>
          <p:nvPr>
            <p:ph type="title" hasCustomPrompt="1"/>
          </p:nvPr>
        </p:nvSpPr>
        <p:spPr>
          <a:xfrm>
            <a:off x="571500" y="9525000"/>
            <a:ext cx="23241000" cy="2641600"/>
          </a:xfrm>
          <a:prstGeom prst="rect">
            <a:avLst/>
          </a:prstGeom>
        </p:spPr>
        <p:txBody>
          <a:bodyPr/>
          <a:lstStyle>
            <a:lvl1pPr>
              <a:lnSpc>
                <a:spcPct val="70000"/>
              </a:lnSpc>
              <a:defRPr sz="15000" b="1" spc="-300">
                <a:solidFill>
                  <a:srgbClr val="FFFFFF"/>
                </a:solidFill>
              </a:defRPr>
            </a:lvl1pPr>
          </a:lstStyle>
          <a:p>
            <a:r>
              <a:t>Заголовок презентации</a:t>
            </a:r>
          </a:p>
        </p:txBody>
      </p:sp>
      <p:sp>
        <p:nvSpPr>
          <p:cNvPr id="30"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Заголовок и фото (вариант)">
    <p:bg>
      <p:bgPr>
        <a:solidFill>
          <a:srgbClr val="FFFFFF"/>
        </a:solidFill>
        <a:effectLst/>
      </p:bgPr>
    </p:bg>
    <p:spTree>
      <p:nvGrpSpPr>
        <p:cNvPr id="1" name=""/>
        <p:cNvGrpSpPr/>
        <p:nvPr/>
      </p:nvGrpSpPr>
      <p:grpSpPr>
        <a:xfrm>
          <a:off x="0" y="0"/>
          <a:ext cx="0" cy="0"/>
          <a:chOff x="0" y="0"/>
          <a:chExt cx="0" cy="0"/>
        </a:xfrm>
      </p:grpSpPr>
      <p:sp>
        <p:nvSpPr>
          <p:cNvPr id="37" name="520524404_2582x1617.jpg"/>
          <p:cNvSpPr>
            <a:spLocks noGrp="1"/>
          </p:cNvSpPr>
          <p:nvPr>
            <p:ph type="pic" idx="21"/>
          </p:nvPr>
        </p:nvSpPr>
        <p:spPr>
          <a:xfrm>
            <a:off x="9626600" y="-1"/>
            <a:ext cx="21901492" cy="13716001"/>
          </a:xfrm>
          <a:prstGeom prst="rect">
            <a:avLst/>
          </a:prstGeom>
        </p:spPr>
        <p:txBody>
          <a:bodyPr lIns="91439" tIns="45719" rIns="91439" bIns="45719">
            <a:noAutofit/>
          </a:bodyPr>
          <a:lstStyle/>
          <a:p>
            <a:endParaRPr/>
          </a:p>
        </p:txBody>
      </p:sp>
      <p:sp>
        <p:nvSpPr>
          <p:cNvPr id="38" name="Линия"/>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39"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40" name="Автор и дата"/>
          <p:cNvSpPr txBox="1">
            <a:spLocks noGrp="1"/>
          </p:cNvSpPr>
          <p:nvPr>
            <p:ph type="body" sz="quarter" idx="22" hasCustomPrompt="1"/>
          </p:nvPr>
        </p:nvSpPr>
        <p:spPr>
          <a:xfrm>
            <a:off x="571500" y="12269258"/>
            <a:ext cx="11049000" cy="555245"/>
          </a:xfrm>
          <a:prstGeom prst="rect">
            <a:avLst/>
          </a:prstGeom>
        </p:spPr>
        <p:txBody>
          <a:bodyPr/>
          <a:lstStyle>
            <a:lvl1pPr defTabSz="825500">
              <a:lnSpc>
                <a:spcPct val="100000"/>
              </a:lnSpc>
              <a:tabLst/>
              <a:defRPr sz="2800" b="0" cap="all" spc="168">
                <a:solidFill>
                  <a:schemeClr val="accent1"/>
                </a:solidFill>
                <a:latin typeface="DIN Condensed Bold"/>
                <a:ea typeface="DIN Condensed Bold"/>
                <a:cs typeface="DIN Condensed Bold"/>
                <a:sym typeface="DIN Condensed Bold"/>
              </a:defRPr>
            </a:lvl1pPr>
          </a:lstStyle>
          <a:p>
            <a:r>
              <a:t>Автор и дата</a:t>
            </a:r>
          </a:p>
        </p:txBody>
      </p:sp>
      <p:sp>
        <p:nvSpPr>
          <p:cNvPr id="41" name="Заголовок слайда"/>
          <p:cNvSpPr txBox="1">
            <a:spLocks noGrp="1"/>
          </p:cNvSpPr>
          <p:nvPr>
            <p:ph type="title" hasCustomPrompt="1"/>
          </p:nvPr>
        </p:nvSpPr>
        <p:spPr>
          <a:xfrm>
            <a:off x="571500" y="4770137"/>
            <a:ext cx="11049000" cy="7036978"/>
          </a:xfrm>
          <a:prstGeom prst="rect">
            <a:avLst/>
          </a:prstGeom>
        </p:spPr>
        <p:txBody>
          <a:bodyPr/>
          <a:lstStyle>
            <a:lvl1pPr>
              <a:defRPr sz="15000" b="1" spc="-300">
                <a:solidFill>
                  <a:schemeClr val="accent1"/>
                </a:solidFill>
              </a:defRPr>
            </a:lvl1pPr>
          </a:lstStyle>
          <a:p>
            <a:r>
              <a:t>Заголовок слайда</a:t>
            </a:r>
          </a:p>
        </p:txBody>
      </p:sp>
      <p:sp>
        <p:nvSpPr>
          <p:cNvPr id="42"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Заголовок и пункты">
    <p:bg>
      <p:bgPr>
        <a:solidFill>
          <a:srgbClr val="FFFFFF"/>
        </a:solidFill>
        <a:effectLst/>
      </p:bgPr>
    </p:bg>
    <p:spTree>
      <p:nvGrpSpPr>
        <p:cNvPr id="1" name=""/>
        <p:cNvGrpSpPr/>
        <p:nvPr/>
      </p:nvGrpSpPr>
      <p:grpSpPr>
        <a:xfrm>
          <a:off x="0" y="0"/>
          <a:ext cx="0" cy="0"/>
          <a:chOff x="0" y="0"/>
          <a:chExt cx="0" cy="0"/>
        </a:xfrm>
      </p:grpSpPr>
      <p:sp>
        <p:nvSpPr>
          <p:cNvPr id="49" name="Линия"/>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50"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51" name="Автор и дата"/>
          <p:cNvSpPr txBox="1">
            <a:spLocks noGrp="1"/>
          </p:cNvSpPr>
          <p:nvPr>
            <p:ph type="body" sz="quarter" idx="21" hasCustomPrompt="1"/>
          </p:nvPr>
        </p:nvSpPr>
        <p:spPr>
          <a:xfrm>
            <a:off x="571500" y="12269258"/>
            <a:ext cx="23241000" cy="555245"/>
          </a:xfrm>
          <a:prstGeom prst="rect">
            <a:avLst/>
          </a:prstGeom>
        </p:spPr>
        <p:txBody>
          <a:bodyPr/>
          <a:lstStyle>
            <a:lvl1pPr defTabSz="825500">
              <a:lnSpc>
                <a:spcPct val="100000"/>
              </a:lnSpc>
              <a:tabLst/>
              <a:defRPr sz="2800" b="0" cap="all" spc="168">
                <a:solidFill>
                  <a:schemeClr val="accent1"/>
                </a:solidFill>
                <a:latin typeface="DIN Condensed Bold"/>
                <a:ea typeface="DIN Condensed Bold"/>
                <a:cs typeface="DIN Condensed Bold"/>
                <a:sym typeface="DIN Condensed Bold"/>
              </a:defRPr>
            </a:lvl1pPr>
          </a:lstStyle>
          <a:p>
            <a:r>
              <a:t>Автор и дата</a:t>
            </a:r>
          </a:p>
        </p:txBody>
      </p:sp>
      <p:sp>
        <p:nvSpPr>
          <p:cNvPr id="52" name="Уровень текста 1…"/>
          <p:cNvSpPr txBox="1">
            <a:spLocks noGrp="1"/>
          </p:cNvSpPr>
          <p:nvPr>
            <p:ph type="body" idx="1" hasCustomPrompt="1"/>
          </p:nvPr>
        </p:nvSpPr>
        <p:spPr>
          <a:xfrm>
            <a:off x="571500" y="3904441"/>
            <a:ext cx="23241000" cy="7697009"/>
          </a:xfrm>
          <a:prstGeom prst="rect">
            <a:avLst/>
          </a:prstGeom>
        </p:spPr>
        <p:txBody>
          <a:bodyPr/>
          <a:lstStyle>
            <a:lvl1pPr marL="457200" indent="-457200" defTabSz="825500">
              <a:lnSpc>
                <a:spcPct val="80000"/>
              </a:lnSpc>
              <a:spcBef>
                <a:spcPts val="3600"/>
              </a:spcBef>
              <a:buClr>
                <a:schemeClr val="accent1"/>
              </a:buClr>
              <a:buSzPct val="100000"/>
              <a:buChar char="•"/>
              <a:tabLst/>
              <a:defRPr sz="4200" b="0" spc="-42">
                <a:solidFill>
                  <a:srgbClr val="000000"/>
                </a:solidFill>
              </a:defRPr>
            </a:lvl1pPr>
            <a:lvl2pPr marL="914400" indent="-457200" defTabSz="825500">
              <a:lnSpc>
                <a:spcPct val="80000"/>
              </a:lnSpc>
              <a:spcBef>
                <a:spcPts val="3600"/>
              </a:spcBef>
              <a:buClr>
                <a:schemeClr val="accent1"/>
              </a:buClr>
              <a:buSzPct val="100000"/>
              <a:buChar char="•"/>
              <a:tabLst/>
              <a:defRPr sz="4200" b="0" spc="-42">
                <a:solidFill>
                  <a:srgbClr val="000000"/>
                </a:solidFill>
              </a:defRPr>
            </a:lvl2pPr>
            <a:lvl3pPr marL="1371600" indent="-457200" defTabSz="825500">
              <a:lnSpc>
                <a:spcPct val="80000"/>
              </a:lnSpc>
              <a:spcBef>
                <a:spcPts val="3600"/>
              </a:spcBef>
              <a:buClr>
                <a:schemeClr val="accent1"/>
              </a:buClr>
              <a:buSzPct val="100000"/>
              <a:buChar char="•"/>
              <a:tabLst/>
              <a:defRPr sz="4200" b="0" spc="-42">
                <a:solidFill>
                  <a:srgbClr val="000000"/>
                </a:solidFill>
              </a:defRPr>
            </a:lvl3pPr>
            <a:lvl4pPr marL="1828800" indent="-457200" defTabSz="825500">
              <a:lnSpc>
                <a:spcPct val="80000"/>
              </a:lnSpc>
              <a:spcBef>
                <a:spcPts val="3600"/>
              </a:spcBef>
              <a:buClr>
                <a:schemeClr val="accent1"/>
              </a:buClr>
              <a:buSzPct val="100000"/>
              <a:buChar char="•"/>
              <a:tabLst/>
              <a:defRPr sz="4200" b="0" spc="-42">
                <a:solidFill>
                  <a:srgbClr val="000000"/>
                </a:solidFill>
              </a:defRPr>
            </a:lvl4pPr>
            <a:lvl5pPr marL="2286000" indent="-457200" defTabSz="825500">
              <a:lnSpc>
                <a:spcPct val="80000"/>
              </a:lnSpc>
              <a:spcBef>
                <a:spcPts val="3600"/>
              </a:spcBef>
              <a:buClr>
                <a:schemeClr val="accent1"/>
              </a:buClr>
              <a:buSzPct val="100000"/>
              <a:buChar char="•"/>
              <a:tabLst/>
              <a:defRPr sz="4200" b="0" spc="-42">
                <a:solidFill>
                  <a:srgbClr val="000000"/>
                </a:solidFill>
              </a:defRPr>
            </a:lvl5pPr>
          </a:lstStyle>
          <a:p>
            <a:r>
              <a:t>Текст пункта на слайде</a:t>
            </a:r>
          </a:p>
          <a:p>
            <a:pPr lvl="1"/>
            <a:endParaRPr/>
          </a:p>
          <a:p>
            <a:pPr lvl="2"/>
            <a:endParaRPr/>
          </a:p>
          <a:p>
            <a:pPr lvl="3"/>
            <a:endParaRPr/>
          </a:p>
          <a:p>
            <a:pPr lvl="4"/>
            <a:endParaRPr/>
          </a:p>
        </p:txBody>
      </p:sp>
      <p:sp>
        <p:nvSpPr>
          <p:cNvPr id="53" name="Заголовок слайда"/>
          <p:cNvSpPr txBox="1">
            <a:spLocks noGrp="1"/>
          </p:cNvSpPr>
          <p:nvPr>
            <p:ph type="title" hasCustomPrompt="1"/>
          </p:nvPr>
        </p:nvSpPr>
        <p:spPr>
          <a:xfrm>
            <a:off x="571500" y="652482"/>
            <a:ext cx="23241000" cy="1951018"/>
          </a:xfrm>
          <a:prstGeom prst="rect">
            <a:avLst/>
          </a:prstGeom>
        </p:spPr>
        <p:txBody>
          <a:bodyPr/>
          <a:lstStyle>
            <a:lvl1pPr>
              <a:lnSpc>
                <a:spcPct val="60000"/>
              </a:lnSpc>
              <a:defRPr sz="12000" b="1" spc="-239">
                <a:solidFill>
                  <a:schemeClr val="accent1"/>
                </a:solidFill>
              </a:defRPr>
            </a:lvl1pPr>
          </a:lstStyle>
          <a:p>
            <a:r>
              <a:t>Заголовок слайда</a:t>
            </a:r>
          </a:p>
        </p:txBody>
      </p:sp>
      <p:sp>
        <p:nvSpPr>
          <p:cNvPr id="54" name="Номер слайда"/>
          <p:cNvSpPr txBox="1">
            <a:spLocks noGrp="1"/>
          </p:cNvSpPr>
          <p:nvPr>
            <p:ph type="sldNum" sz="quarter" idx="2"/>
          </p:nvPr>
        </p:nvSpPr>
        <p:spPr>
          <a:xfrm>
            <a:off x="23421898" y="12361162"/>
            <a:ext cx="385980" cy="462282"/>
          </a:xfrm>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Пункты">
    <p:bg>
      <p:bgPr>
        <a:solidFill>
          <a:srgbClr val="FFFFFF"/>
        </a:solidFill>
        <a:effectLst/>
      </p:bgPr>
    </p:bg>
    <p:spTree>
      <p:nvGrpSpPr>
        <p:cNvPr id="1" name=""/>
        <p:cNvGrpSpPr/>
        <p:nvPr/>
      </p:nvGrpSpPr>
      <p:grpSpPr>
        <a:xfrm>
          <a:off x="0" y="0"/>
          <a:ext cx="0" cy="0"/>
          <a:chOff x="0" y="0"/>
          <a:chExt cx="0" cy="0"/>
        </a:xfrm>
      </p:grpSpPr>
      <p:sp>
        <p:nvSpPr>
          <p:cNvPr id="61" name="Линия"/>
          <p:cNvSpPr/>
          <p:nvPr/>
        </p:nvSpPr>
        <p:spPr>
          <a:xfrm>
            <a:off x="635000" y="12192000"/>
            <a:ext cx="23118143"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62"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63" name="Уровень текста 1…"/>
          <p:cNvSpPr txBox="1">
            <a:spLocks noGrp="1"/>
          </p:cNvSpPr>
          <p:nvPr>
            <p:ph type="body" idx="1" hasCustomPrompt="1"/>
          </p:nvPr>
        </p:nvSpPr>
        <p:spPr>
          <a:xfrm>
            <a:off x="571500" y="3898900"/>
            <a:ext cx="23241000" cy="7696200"/>
          </a:xfrm>
          <a:prstGeom prst="rect">
            <a:avLst/>
          </a:prstGeom>
        </p:spPr>
        <p:txBody>
          <a:bodyPr numCol="2" spcCol="1162050"/>
          <a:lstStyle>
            <a:lvl1pPr marL="457200" indent="-457200" defTabSz="825500">
              <a:lnSpc>
                <a:spcPct val="80000"/>
              </a:lnSpc>
              <a:spcBef>
                <a:spcPts val="3600"/>
              </a:spcBef>
              <a:buClr>
                <a:schemeClr val="accent1"/>
              </a:buClr>
              <a:buSzPct val="100000"/>
              <a:buChar char="•"/>
              <a:tabLst/>
              <a:defRPr sz="4200" b="0" spc="-42">
                <a:solidFill>
                  <a:srgbClr val="000000"/>
                </a:solidFill>
              </a:defRPr>
            </a:lvl1pPr>
            <a:lvl2pPr marL="914400" indent="-457200" defTabSz="825500">
              <a:lnSpc>
                <a:spcPct val="80000"/>
              </a:lnSpc>
              <a:spcBef>
                <a:spcPts val="3600"/>
              </a:spcBef>
              <a:buClr>
                <a:schemeClr val="accent1"/>
              </a:buClr>
              <a:buSzPct val="100000"/>
              <a:buChar char="•"/>
              <a:tabLst/>
              <a:defRPr sz="4200" b="0" spc="-42">
                <a:solidFill>
                  <a:srgbClr val="000000"/>
                </a:solidFill>
              </a:defRPr>
            </a:lvl2pPr>
            <a:lvl3pPr marL="1371600" indent="-457200" defTabSz="825500">
              <a:lnSpc>
                <a:spcPct val="80000"/>
              </a:lnSpc>
              <a:spcBef>
                <a:spcPts val="3600"/>
              </a:spcBef>
              <a:buClr>
                <a:schemeClr val="accent1"/>
              </a:buClr>
              <a:buSzPct val="100000"/>
              <a:buChar char="•"/>
              <a:tabLst/>
              <a:defRPr sz="4200" b="0" spc="-42">
                <a:solidFill>
                  <a:srgbClr val="000000"/>
                </a:solidFill>
              </a:defRPr>
            </a:lvl3pPr>
            <a:lvl4pPr marL="1828800" indent="-457200" defTabSz="825500">
              <a:lnSpc>
                <a:spcPct val="80000"/>
              </a:lnSpc>
              <a:spcBef>
                <a:spcPts val="3600"/>
              </a:spcBef>
              <a:buClr>
                <a:schemeClr val="accent1"/>
              </a:buClr>
              <a:buSzPct val="100000"/>
              <a:buChar char="•"/>
              <a:tabLst/>
              <a:defRPr sz="4200" b="0" spc="-42">
                <a:solidFill>
                  <a:srgbClr val="000000"/>
                </a:solidFill>
              </a:defRPr>
            </a:lvl4pPr>
            <a:lvl5pPr marL="2286000" indent="-457200" defTabSz="825500">
              <a:lnSpc>
                <a:spcPct val="80000"/>
              </a:lnSpc>
              <a:spcBef>
                <a:spcPts val="3600"/>
              </a:spcBef>
              <a:buClr>
                <a:schemeClr val="accent1"/>
              </a:buClr>
              <a:buSzPct val="100000"/>
              <a:buChar char="•"/>
              <a:tabLst/>
              <a:defRPr sz="4200" b="0" spc="-42">
                <a:solidFill>
                  <a:srgbClr val="000000"/>
                </a:solidFill>
              </a:defRPr>
            </a:lvl5pPr>
          </a:lstStyle>
          <a:p>
            <a:r>
              <a:t>Текст пункта на слайде</a:t>
            </a:r>
          </a:p>
          <a:p>
            <a:pPr lvl="1"/>
            <a:endParaRPr/>
          </a:p>
          <a:p>
            <a:pPr lvl="2"/>
            <a:endParaRPr/>
          </a:p>
          <a:p>
            <a:pPr lvl="3"/>
            <a:endParaRPr/>
          </a:p>
          <a:p>
            <a:pPr lvl="4"/>
            <a:endParaRPr/>
          </a:p>
        </p:txBody>
      </p:sp>
      <p:sp>
        <p:nvSpPr>
          <p:cNvPr id="64" name="Номер слайда"/>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Заголовок, пункты и фото">
    <p:bg>
      <p:bgPr>
        <a:solidFill>
          <a:srgbClr val="FFFFFF"/>
        </a:solidFill>
        <a:effectLst/>
      </p:bgPr>
    </p:bg>
    <p:spTree>
      <p:nvGrpSpPr>
        <p:cNvPr id="1" name=""/>
        <p:cNvGrpSpPr/>
        <p:nvPr/>
      </p:nvGrpSpPr>
      <p:grpSpPr>
        <a:xfrm>
          <a:off x="0" y="0"/>
          <a:ext cx="0" cy="0"/>
          <a:chOff x="0" y="0"/>
          <a:chExt cx="0" cy="0"/>
        </a:xfrm>
      </p:grpSpPr>
      <p:sp>
        <p:nvSpPr>
          <p:cNvPr id="71" name="Подзаголовок слайда"/>
          <p:cNvSpPr txBox="1">
            <a:spLocks noGrp="1"/>
          </p:cNvSpPr>
          <p:nvPr>
            <p:ph type="body" sz="quarter" idx="21" hasCustomPrompt="1"/>
          </p:nvPr>
        </p:nvSpPr>
        <p:spPr>
          <a:xfrm>
            <a:off x="13157200" y="1852248"/>
            <a:ext cx="10256838" cy="1310641"/>
          </a:xfrm>
          <a:prstGeom prst="rect">
            <a:avLst/>
          </a:prstGeom>
        </p:spPr>
        <p:txBody>
          <a:bodyPr anchor="ctr"/>
          <a:lstStyle>
            <a:lvl1pPr defTabSz="808990">
              <a:lnSpc>
                <a:spcPct val="80000"/>
              </a:lnSpc>
              <a:tabLst/>
              <a:defRPr sz="7840" b="0" spc="-78">
                <a:solidFill>
                  <a:schemeClr val="accent1"/>
                </a:solidFill>
              </a:defRPr>
            </a:lvl1pPr>
          </a:lstStyle>
          <a:p>
            <a:r>
              <a:t>Подзаголовок слайда</a:t>
            </a:r>
          </a:p>
        </p:txBody>
      </p:sp>
      <p:sp>
        <p:nvSpPr>
          <p:cNvPr id="72" name="683033896_1440x1778.jpg"/>
          <p:cNvSpPr>
            <a:spLocks noGrp="1"/>
          </p:cNvSpPr>
          <p:nvPr>
            <p:ph type="pic" idx="22"/>
          </p:nvPr>
        </p:nvSpPr>
        <p:spPr>
          <a:xfrm>
            <a:off x="0" y="-671784"/>
            <a:ext cx="12196747" cy="15059595"/>
          </a:xfrm>
          <a:prstGeom prst="rect">
            <a:avLst/>
          </a:prstGeom>
        </p:spPr>
        <p:txBody>
          <a:bodyPr lIns="91439" tIns="45719" rIns="91439" bIns="45719">
            <a:noAutofit/>
          </a:bodyPr>
          <a:lstStyle/>
          <a:p>
            <a:endParaRPr/>
          </a:p>
        </p:txBody>
      </p:sp>
      <p:sp>
        <p:nvSpPr>
          <p:cNvPr id="73" name="Линия"/>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74"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75" name="Заголовок слайда"/>
          <p:cNvSpPr txBox="1">
            <a:spLocks noGrp="1"/>
          </p:cNvSpPr>
          <p:nvPr>
            <p:ph type="title" hasCustomPrompt="1"/>
          </p:nvPr>
        </p:nvSpPr>
        <p:spPr>
          <a:xfrm>
            <a:off x="13157200" y="864810"/>
            <a:ext cx="10256838" cy="1308101"/>
          </a:xfrm>
          <a:prstGeom prst="rect">
            <a:avLst/>
          </a:prstGeom>
        </p:spPr>
        <p:txBody>
          <a:bodyPr anchor="b"/>
          <a:lstStyle>
            <a:lvl1pPr>
              <a:defRPr b="1" spc="0">
                <a:solidFill>
                  <a:schemeClr val="accent1"/>
                </a:solidFill>
              </a:defRPr>
            </a:lvl1pPr>
          </a:lstStyle>
          <a:p>
            <a:r>
              <a:t>Заголовок слайда </a:t>
            </a:r>
          </a:p>
        </p:txBody>
      </p:sp>
      <p:sp>
        <p:nvSpPr>
          <p:cNvPr id="76" name="Уровень текста 1…"/>
          <p:cNvSpPr txBox="1">
            <a:spLocks noGrp="1"/>
          </p:cNvSpPr>
          <p:nvPr>
            <p:ph type="body" sz="half" idx="1" hasCustomPrompt="1"/>
          </p:nvPr>
        </p:nvSpPr>
        <p:spPr>
          <a:xfrm>
            <a:off x="13157200" y="3904441"/>
            <a:ext cx="10256838" cy="7303309"/>
          </a:xfrm>
          <a:prstGeom prst="rect">
            <a:avLst/>
          </a:prstGeom>
        </p:spPr>
        <p:txBody>
          <a:bodyPr/>
          <a:lstStyle>
            <a:lvl1pPr marL="457200" indent="-457200" defTabSz="825500">
              <a:lnSpc>
                <a:spcPct val="80000"/>
              </a:lnSpc>
              <a:spcBef>
                <a:spcPts val="3600"/>
              </a:spcBef>
              <a:buClr>
                <a:schemeClr val="accent1"/>
              </a:buClr>
              <a:buSzPct val="100000"/>
              <a:buChar char="•"/>
              <a:tabLst/>
              <a:defRPr sz="4200" b="0" spc="-42">
                <a:solidFill>
                  <a:srgbClr val="000000"/>
                </a:solidFill>
              </a:defRPr>
            </a:lvl1pPr>
            <a:lvl2pPr marL="914400" indent="-457200" defTabSz="825500">
              <a:lnSpc>
                <a:spcPct val="80000"/>
              </a:lnSpc>
              <a:spcBef>
                <a:spcPts val="3600"/>
              </a:spcBef>
              <a:buClr>
                <a:schemeClr val="accent1"/>
              </a:buClr>
              <a:buSzPct val="100000"/>
              <a:buChar char="•"/>
              <a:tabLst/>
              <a:defRPr sz="4200" b="0" spc="-42">
                <a:solidFill>
                  <a:srgbClr val="000000"/>
                </a:solidFill>
              </a:defRPr>
            </a:lvl2pPr>
            <a:lvl3pPr marL="1371600" indent="-457200" defTabSz="825500">
              <a:lnSpc>
                <a:spcPct val="80000"/>
              </a:lnSpc>
              <a:spcBef>
                <a:spcPts val="3600"/>
              </a:spcBef>
              <a:buClr>
                <a:schemeClr val="accent1"/>
              </a:buClr>
              <a:buSzPct val="100000"/>
              <a:buChar char="•"/>
              <a:tabLst/>
              <a:defRPr sz="4200" b="0" spc="-42">
                <a:solidFill>
                  <a:srgbClr val="000000"/>
                </a:solidFill>
              </a:defRPr>
            </a:lvl3pPr>
            <a:lvl4pPr marL="1828800" indent="-457200" defTabSz="825500">
              <a:lnSpc>
                <a:spcPct val="80000"/>
              </a:lnSpc>
              <a:spcBef>
                <a:spcPts val="3600"/>
              </a:spcBef>
              <a:buClr>
                <a:schemeClr val="accent1"/>
              </a:buClr>
              <a:buSzPct val="100000"/>
              <a:buChar char="•"/>
              <a:tabLst/>
              <a:defRPr sz="4200" b="0" spc="-42">
                <a:solidFill>
                  <a:srgbClr val="000000"/>
                </a:solidFill>
              </a:defRPr>
            </a:lvl4pPr>
            <a:lvl5pPr marL="2286000" indent="-457200" defTabSz="825500">
              <a:lnSpc>
                <a:spcPct val="80000"/>
              </a:lnSpc>
              <a:spcBef>
                <a:spcPts val="3600"/>
              </a:spcBef>
              <a:buClr>
                <a:schemeClr val="accent1"/>
              </a:buClr>
              <a:buSzPct val="100000"/>
              <a:buChar char="•"/>
              <a:tabLst/>
              <a:defRPr sz="4200" b="0" spc="-42">
                <a:solidFill>
                  <a:srgbClr val="000000"/>
                </a:solidFill>
              </a:defRPr>
            </a:lvl5pPr>
          </a:lstStyle>
          <a:p>
            <a:r>
              <a:t>Текст пункта на слайде</a:t>
            </a:r>
          </a:p>
          <a:p>
            <a:pPr lvl="1"/>
            <a:endParaRPr/>
          </a:p>
          <a:p>
            <a:pPr lvl="2"/>
            <a:endParaRPr/>
          </a:p>
          <a:p>
            <a:pPr lvl="3"/>
            <a:endParaRPr/>
          </a:p>
          <a:p>
            <a:pPr lvl="4"/>
            <a:endParaRPr/>
          </a:p>
        </p:txBody>
      </p:sp>
      <p:sp>
        <p:nvSpPr>
          <p:cNvPr id="77" name="Номер слайда"/>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Раздел">
    <p:bg>
      <p:bgPr>
        <a:solidFill>
          <a:schemeClr val="accent3">
            <a:hueOff val="513816"/>
            <a:satOff val="9467"/>
            <a:lumOff val="17481"/>
          </a:schemeClr>
        </a:solidFill>
        <a:effectLst/>
      </p:bgPr>
    </p:bg>
    <p:spTree>
      <p:nvGrpSpPr>
        <p:cNvPr id="1" name=""/>
        <p:cNvGrpSpPr/>
        <p:nvPr/>
      </p:nvGrpSpPr>
      <p:grpSpPr>
        <a:xfrm>
          <a:off x="0" y="0"/>
          <a:ext cx="0" cy="0"/>
          <a:chOff x="0" y="0"/>
          <a:chExt cx="0" cy="0"/>
        </a:xfrm>
      </p:grpSpPr>
      <p:sp>
        <p:nvSpPr>
          <p:cNvPr id="84" name="Линия"/>
          <p:cNvSpPr/>
          <p:nvPr/>
        </p:nvSpPr>
        <p:spPr>
          <a:xfrm>
            <a:off x="635000" y="12192000"/>
            <a:ext cx="23114000" cy="0"/>
          </a:xfrm>
          <a:prstGeom prst="line">
            <a:avLst/>
          </a:prstGeom>
          <a:ln w="38100">
            <a:solidFill>
              <a:schemeClr val="accent1"/>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85" name="Линия"/>
          <p:cNvSpPr/>
          <p:nvPr/>
        </p:nvSpPr>
        <p:spPr>
          <a:xfrm>
            <a:off x="635000" y="9443335"/>
            <a:ext cx="23114000" cy="1"/>
          </a:xfrm>
          <a:prstGeom prst="line">
            <a:avLst/>
          </a:prstGeom>
          <a:ln w="114300">
            <a:solidFill>
              <a:schemeClr val="accent1"/>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86" name="Заголовок раздела"/>
          <p:cNvSpPr txBox="1">
            <a:spLocks noGrp="1"/>
          </p:cNvSpPr>
          <p:nvPr>
            <p:ph type="title" hasCustomPrompt="1"/>
          </p:nvPr>
        </p:nvSpPr>
        <p:spPr>
          <a:xfrm>
            <a:off x="571500" y="9530979"/>
            <a:ext cx="23241000" cy="2019301"/>
          </a:xfrm>
          <a:prstGeom prst="rect">
            <a:avLst/>
          </a:prstGeom>
        </p:spPr>
        <p:txBody>
          <a:bodyPr anchor="b"/>
          <a:lstStyle>
            <a:lvl1pPr>
              <a:lnSpc>
                <a:spcPct val="70000"/>
              </a:lnSpc>
              <a:defRPr sz="15000" b="1" spc="-300">
                <a:solidFill>
                  <a:schemeClr val="accent1"/>
                </a:solidFill>
              </a:defRPr>
            </a:lvl1pPr>
          </a:lstStyle>
          <a:p>
            <a:r>
              <a:t>Заголовок раздела</a:t>
            </a:r>
          </a:p>
        </p:txBody>
      </p:sp>
      <p:sp>
        <p:nvSpPr>
          <p:cNvPr id="87" name="Номер слайда"/>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Только заголовок">
    <p:bg>
      <p:bgPr>
        <a:solidFill>
          <a:srgbClr val="FFFFFF"/>
        </a:solidFill>
        <a:effectLst/>
      </p:bgPr>
    </p:bg>
    <p:spTree>
      <p:nvGrpSpPr>
        <p:cNvPr id="1" name=""/>
        <p:cNvGrpSpPr/>
        <p:nvPr/>
      </p:nvGrpSpPr>
      <p:grpSpPr>
        <a:xfrm>
          <a:off x="0" y="0"/>
          <a:ext cx="0" cy="0"/>
          <a:chOff x="0" y="0"/>
          <a:chExt cx="0" cy="0"/>
        </a:xfrm>
      </p:grpSpPr>
      <p:sp>
        <p:nvSpPr>
          <p:cNvPr id="94" name="Линия"/>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95"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96" name="Заголовок слайда"/>
          <p:cNvSpPr txBox="1">
            <a:spLocks noGrp="1"/>
          </p:cNvSpPr>
          <p:nvPr>
            <p:ph type="title" hasCustomPrompt="1"/>
          </p:nvPr>
        </p:nvSpPr>
        <p:spPr>
          <a:xfrm>
            <a:off x="571500" y="715982"/>
            <a:ext cx="23241000" cy="1951018"/>
          </a:xfrm>
          <a:prstGeom prst="rect">
            <a:avLst/>
          </a:prstGeom>
        </p:spPr>
        <p:txBody>
          <a:bodyPr/>
          <a:lstStyle>
            <a:lvl1pPr>
              <a:lnSpc>
                <a:spcPct val="60000"/>
              </a:lnSpc>
              <a:defRPr sz="12000" b="1" spc="-239">
                <a:solidFill>
                  <a:schemeClr val="accent1"/>
                </a:solidFill>
              </a:defRPr>
            </a:lvl1pPr>
          </a:lstStyle>
          <a:p>
            <a:r>
              <a:t>Заголовок слайда </a:t>
            </a:r>
          </a:p>
        </p:txBody>
      </p:sp>
      <p:sp>
        <p:nvSpPr>
          <p:cNvPr id="97" name="Номер слайда"/>
          <p:cNvSpPr txBox="1">
            <a:spLocks noGrp="1"/>
          </p:cNvSpPr>
          <p:nvPr>
            <p:ph type="sldNum" sz="quarter" idx="2"/>
          </p:nvPr>
        </p:nvSpPr>
        <p:spPr>
          <a:prstGeom prst="rect">
            <a:avLst/>
          </a:prstGeom>
        </p:spPr>
        <p:txBody>
          <a:bodyPr/>
          <a:lstStyle>
            <a:lvl1pPr>
              <a:defRPr>
                <a:solidFill>
                  <a:srgbClr val="000000"/>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Повестка дня">
    <p:spTree>
      <p:nvGrpSpPr>
        <p:cNvPr id="1" name=""/>
        <p:cNvGrpSpPr/>
        <p:nvPr/>
      </p:nvGrpSpPr>
      <p:grpSpPr>
        <a:xfrm>
          <a:off x="0" y="0"/>
          <a:ext cx="0" cy="0"/>
          <a:chOff x="0" y="0"/>
          <a:chExt cx="0" cy="0"/>
        </a:xfrm>
      </p:grpSpPr>
      <p:sp>
        <p:nvSpPr>
          <p:cNvPr id="104" name="Заголовок повестки дня"/>
          <p:cNvSpPr txBox="1">
            <a:spLocks noGrp="1"/>
          </p:cNvSpPr>
          <p:nvPr>
            <p:ph type="title" hasCustomPrompt="1"/>
          </p:nvPr>
        </p:nvSpPr>
        <p:spPr>
          <a:prstGeom prst="rect">
            <a:avLst/>
          </a:prstGeom>
        </p:spPr>
        <p:txBody>
          <a:bodyPr/>
          <a:lstStyle/>
          <a:p>
            <a:r>
              <a:t>Заголовок повестки дня</a:t>
            </a:r>
          </a:p>
        </p:txBody>
      </p:sp>
      <p:sp>
        <p:nvSpPr>
          <p:cNvPr id="105" name="Уровень текста 1…"/>
          <p:cNvSpPr txBox="1">
            <a:spLocks noGrp="1"/>
          </p:cNvSpPr>
          <p:nvPr>
            <p:ph type="body" idx="1" hasCustomPrompt="1"/>
          </p:nvPr>
        </p:nvSpPr>
        <p:spPr>
          <a:prstGeom prst="rect">
            <a:avLst/>
          </a:prstGeom>
        </p:spPr>
        <p:txBody>
          <a:bodyPr/>
          <a:lstStyle/>
          <a:p>
            <a:r>
              <a:t>Темы повестки дня</a:t>
            </a:r>
          </a:p>
          <a:p>
            <a:pPr lvl="1"/>
            <a:endParaRPr/>
          </a:p>
          <a:p>
            <a:pPr lvl="2"/>
            <a:endParaRPr/>
          </a:p>
          <a:p>
            <a:pPr lvl="3"/>
            <a:endParaRPr/>
          </a:p>
          <a:p>
            <a:pPr lvl="4"/>
            <a:endParaRPr/>
          </a:p>
        </p:txBody>
      </p:sp>
      <p:sp>
        <p:nvSpPr>
          <p:cNvPr id="106" name="Номер слайда"/>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hueOff val="-42304"/>
            <a:satOff val="23749"/>
            <a:lumOff val="-45745"/>
          </a:schemeClr>
        </a:solidFill>
        <a:effectLst/>
      </p:bgPr>
    </p:bg>
    <p:spTree>
      <p:nvGrpSpPr>
        <p:cNvPr id="1" name=""/>
        <p:cNvGrpSpPr/>
        <p:nvPr/>
      </p:nvGrpSpPr>
      <p:grpSpPr>
        <a:xfrm>
          <a:off x="0" y="0"/>
          <a:ext cx="0" cy="0"/>
          <a:chOff x="0" y="0"/>
          <a:chExt cx="0" cy="0"/>
        </a:xfrm>
      </p:grpSpPr>
      <p:sp>
        <p:nvSpPr>
          <p:cNvPr id="2" name="Заголовок повестки дня"/>
          <p:cNvSpPr txBox="1">
            <a:spLocks noGrp="1"/>
          </p:cNvSpPr>
          <p:nvPr>
            <p:ph type="title" hasCustomPrompt="1"/>
          </p:nvPr>
        </p:nvSpPr>
        <p:spPr>
          <a:xfrm>
            <a:off x="575641" y="881082"/>
            <a:ext cx="23241001" cy="1951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Заголовок повестки дня</a:t>
            </a:r>
          </a:p>
        </p:txBody>
      </p:sp>
      <p:sp>
        <p:nvSpPr>
          <p:cNvPr id="3"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4" name="Уровень текста 1…"/>
          <p:cNvSpPr txBox="1">
            <a:spLocks noGrp="1"/>
          </p:cNvSpPr>
          <p:nvPr>
            <p:ph type="body" idx="1" hasCustomPrompt="1"/>
          </p:nvPr>
        </p:nvSpPr>
        <p:spPr>
          <a:xfrm>
            <a:off x="575641" y="3276600"/>
            <a:ext cx="23241001" cy="98706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Темы повестки дня</a:t>
            </a:r>
          </a:p>
          <a:p>
            <a:pPr lvl="1"/>
            <a:endParaRPr/>
          </a:p>
          <a:p>
            <a:pPr lvl="2"/>
            <a:endParaRPr/>
          </a:p>
          <a:p>
            <a:pPr lvl="3"/>
            <a:endParaRPr/>
          </a:p>
          <a:p>
            <a:pPr lvl="4"/>
            <a:endParaRPr/>
          </a:p>
        </p:txBody>
      </p:sp>
      <p:sp>
        <p:nvSpPr>
          <p:cNvPr id="5" name="Номер слайда"/>
          <p:cNvSpPr txBox="1">
            <a:spLocks noGrp="1"/>
          </p:cNvSpPr>
          <p:nvPr>
            <p:ph type="sldNum" sz="quarter" idx="2"/>
          </p:nvPr>
        </p:nvSpPr>
        <p:spPr>
          <a:xfrm>
            <a:off x="23417275" y="12361162"/>
            <a:ext cx="385980" cy="462282"/>
          </a:xfrm>
          <a:prstGeom prst="rect">
            <a:avLst/>
          </a:prstGeom>
          <a:ln w="12700">
            <a:miter lim="400000"/>
          </a:ln>
        </p:spPr>
        <p:txBody>
          <a:bodyPr wrap="none" lIns="50800" tIns="50800" rIns="50800" bIns="50800" anchor="b">
            <a:spAutoFit/>
          </a:bodyPr>
          <a:lstStyle>
            <a:lvl1pPr algn="r" defTabSz="825500">
              <a:spcBef>
                <a:spcPts val="0"/>
              </a:spcBef>
              <a:tabLst/>
              <a:defRPr sz="2800" spc="28">
                <a:solidFill>
                  <a:srgbClr val="FFFFFF"/>
                </a:solidFill>
                <a:latin typeface="DIN Condensed Bold"/>
                <a:ea typeface="DIN Condensed Bold"/>
                <a:cs typeface="DIN Condensed Bold"/>
                <a:sym typeface="DIN Condensed Bold"/>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mn-lt"/>
          <a:ea typeface="+mn-ea"/>
          <a:cs typeface="+mn-cs"/>
          <a:sym typeface="Helvetica Neue"/>
        </a:defRPr>
      </a:lvl1pPr>
      <a:lvl2pPr marL="0" marR="0" indent="4572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mn-lt"/>
          <a:ea typeface="+mn-ea"/>
          <a:cs typeface="+mn-cs"/>
          <a:sym typeface="Helvetica Neue"/>
        </a:defRPr>
      </a:lvl2pPr>
      <a:lvl3pPr marL="0" marR="0" indent="9144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mn-lt"/>
          <a:ea typeface="+mn-ea"/>
          <a:cs typeface="+mn-cs"/>
          <a:sym typeface="Helvetica Neue"/>
        </a:defRPr>
      </a:lvl3pPr>
      <a:lvl4pPr marL="0" marR="0" indent="13716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mn-lt"/>
          <a:ea typeface="+mn-ea"/>
          <a:cs typeface="+mn-cs"/>
          <a:sym typeface="Helvetica Neue"/>
        </a:defRPr>
      </a:lvl4pPr>
      <a:lvl5pPr marL="0" marR="0" indent="18288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mn-lt"/>
          <a:ea typeface="+mn-ea"/>
          <a:cs typeface="+mn-cs"/>
          <a:sym typeface="Helvetica Neue"/>
        </a:defRPr>
      </a:lvl5pPr>
      <a:lvl6pPr marL="0" marR="0" indent="22860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mn-lt"/>
          <a:ea typeface="+mn-ea"/>
          <a:cs typeface="+mn-cs"/>
          <a:sym typeface="Helvetica Neue"/>
        </a:defRPr>
      </a:lvl6pPr>
      <a:lvl7pPr marL="0" marR="0" indent="27432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mn-lt"/>
          <a:ea typeface="+mn-ea"/>
          <a:cs typeface="+mn-cs"/>
          <a:sym typeface="Helvetica Neue"/>
        </a:defRPr>
      </a:lvl7pPr>
      <a:lvl8pPr marL="0" marR="0" indent="32004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mn-lt"/>
          <a:ea typeface="+mn-ea"/>
          <a:cs typeface="+mn-cs"/>
          <a:sym typeface="Helvetica Neue"/>
        </a:defRPr>
      </a:lvl8pPr>
      <a:lvl9pPr marL="0" marR="0" indent="3657600" algn="l" defTabSz="825500" rtl="0" latinLnBrk="0">
        <a:lnSpc>
          <a:spcPct val="80000"/>
        </a:lnSpc>
        <a:spcBef>
          <a:spcPts val="0"/>
        </a:spcBef>
        <a:spcAft>
          <a:spcPts val="0"/>
        </a:spcAft>
        <a:buClrTx/>
        <a:buSzTx/>
        <a:buFontTx/>
        <a:buNone/>
        <a:tabLst/>
        <a:defRPr sz="8000" b="0" i="0" u="none" strike="noStrike" cap="none" spc="-79" baseline="0">
          <a:solidFill>
            <a:schemeClr val="accent4"/>
          </a:solidFill>
          <a:uFillTx/>
          <a:latin typeface="+mn-lt"/>
          <a:ea typeface="+mn-ea"/>
          <a:cs typeface="+mn-cs"/>
          <a:sym typeface="Helvetica Neue"/>
        </a:defRPr>
      </a:lvl9pPr>
    </p:titleStyle>
    <p:bodyStyle>
      <a:lvl1pPr marL="0" marR="0" indent="0" algn="l" defTabSz="469900" rtl="0" latinLnBrk="0">
        <a:lnSpc>
          <a:spcPct val="120000"/>
        </a:lnSpc>
        <a:spcBef>
          <a:spcPts val="0"/>
        </a:spcBef>
        <a:spcAft>
          <a:spcPts val="0"/>
        </a:spcAft>
        <a:buClrTx/>
        <a:buSzTx/>
        <a:buFontTx/>
        <a:buNone/>
        <a:tabLst>
          <a:tab pos="469900" algn="l"/>
        </a:tabLst>
        <a:defRPr sz="8000" b="1" i="0" u="none" strike="noStrike" cap="none" spc="0" baseline="0">
          <a:solidFill>
            <a:srgbClr val="C3CCB0"/>
          </a:solidFill>
          <a:uFillTx/>
          <a:latin typeface="+mn-lt"/>
          <a:ea typeface="+mn-ea"/>
          <a:cs typeface="+mn-cs"/>
          <a:sym typeface="Helvetica Neue"/>
        </a:defRPr>
      </a:lvl1pPr>
      <a:lvl2pPr marL="0" marR="0" indent="457200" algn="l" defTabSz="469900" rtl="0" latinLnBrk="0">
        <a:lnSpc>
          <a:spcPct val="120000"/>
        </a:lnSpc>
        <a:spcBef>
          <a:spcPts val="0"/>
        </a:spcBef>
        <a:spcAft>
          <a:spcPts val="0"/>
        </a:spcAft>
        <a:buClrTx/>
        <a:buSzTx/>
        <a:buFontTx/>
        <a:buNone/>
        <a:tabLst>
          <a:tab pos="469900" algn="l"/>
        </a:tabLst>
        <a:defRPr sz="8000" b="1" i="0" u="none" strike="noStrike" cap="none" spc="0" baseline="0">
          <a:solidFill>
            <a:srgbClr val="C3CCB0"/>
          </a:solidFill>
          <a:uFillTx/>
          <a:latin typeface="+mn-lt"/>
          <a:ea typeface="+mn-ea"/>
          <a:cs typeface="+mn-cs"/>
          <a:sym typeface="Helvetica Neue"/>
        </a:defRPr>
      </a:lvl2pPr>
      <a:lvl3pPr marL="0" marR="0" indent="914400" algn="l" defTabSz="469900" rtl="0" latinLnBrk="0">
        <a:lnSpc>
          <a:spcPct val="120000"/>
        </a:lnSpc>
        <a:spcBef>
          <a:spcPts val="0"/>
        </a:spcBef>
        <a:spcAft>
          <a:spcPts val="0"/>
        </a:spcAft>
        <a:buClrTx/>
        <a:buSzTx/>
        <a:buFontTx/>
        <a:buNone/>
        <a:tabLst>
          <a:tab pos="469900" algn="l"/>
        </a:tabLst>
        <a:defRPr sz="8000" b="1" i="0" u="none" strike="noStrike" cap="none" spc="0" baseline="0">
          <a:solidFill>
            <a:srgbClr val="C3CCB0"/>
          </a:solidFill>
          <a:uFillTx/>
          <a:latin typeface="+mn-lt"/>
          <a:ea typeface="+mn-ea"/>
          <a:cs typeface="+mn-cs"/>
          <a:sym typeface="Helvetica Neue"/>
        </a:defRPr>
      </a:lvl3pPr>
      <a:lvl4pPr marL="0" marR="0" indent="1371600" algn="l" defTabSz="469900" rtl="0" latinLnBrk="0">
        <a:lnSpc>
          <a:spcPct val="120000"/>
        </a:lnSpc>
        <a:spcBef>
          <a:spcPts val="0"/>
        </a:spcBef>
        <a:spcAft>
          <a:spcPts val="0"/>
        </a:spcAft>
        <a:buClrTx/>
        <a:buSzTx/>
        <a:buFontTx/>
        <a:buNone/>
        <a:tabLst>
          <a:tab pos="469900" algn="l"/>
        </a:tabLst>
        <a:defRPr sz="8000" b="1" i="0" u="none" strike="noStrike" cap="none" spc="0" baseline="0">
          <a:solidFill>
            <a:srgbClr val="C3CCB0"/>
          </a:solidFill>
          <a:uFillTx/>
          <a:latin typeface="+mn-lt"/>
          <a:ea typeface="+mn-ea"/>
          <a:cs typeface="+mn-cs"/>
          <a:sym typeface="Helvetica Neue"/>
        </a:defRPr>
      </a:lvl4pPr>
      <a:lvl5pPr marL="0" marR="0" indent="1828800" algn="l" defTabSz="469900" rtl="0" latinLnBrk="0">
        <a:lnSpc>
          <a:spcPct val="120000"/>
        </a:lnSpc>
        <a:spcBef>
          <a:spcPts val="0"/>
        </a:spcBef>
        <a:spcAft>
          <a:spcPts val="0"/>
        </a:spcAft>
        <a:buClrTx/>
        <a:buSzTx/>
        <a:buFontTx/>
        <a:buNone/>
        <a:tabLst>
          <a:tab pos="469900" algn="l"/>
        </a:tabLst>
        <a:defRPr sz="8000" b="1" i="0" u="none" strike="noStrike" cap="none" spc="0" baseline="0">
          <a:solidFill>
            <a:srgbClr val="C3CCB0"/>
          </a:solidFill>
          <a:uFillTx/>
          <a:latin typeface="+mn-lt"/>
          <a:ea typeface="+mn-ea"/>
          <a:cs typeface="+mn-cs"/>
          <a:sym typeface="Helvetica Neue"/>
        </a:defRPr>
      </a:lvl5pPr>
      <a:lvl6pPr marL="0" marR="0" indent="2286000" algn="l" defTabSz="469900" rtl="0" latinLnBrk="0">
        <a:lnSpc>
          <a:spcPct val="120000"/>
        </a:lnSpc>
        <a:spcBef>
          <a:spcPts val="0"/>
        </a:spcBef>
        <a:spcAft>
          <a:spcPts val="0"/>
        </a:spcAft>
        <a:buClrTx/>
        <a:buSzTx/>
        <a:buFontTx/>
        <a:buNone/>
        <a:tabLst>
          <a:tab pos="469900" algn="l"/>
        </a:tabLst>
        <a:defRPr sz="8000" b="1" i="0" u="none" strike="noStrike" cap="none" spc="0" baseline="0">
          <a:solidFill>
            <a:srgbClr val="C3CCB0"/>
          </a:solidFill>
          <a:uFillTx/>
          <a:latin typeface="+mn-lt"/>
          <a:ea typeface="+mn-ea"/>
          <a:cs typeface="+mn-cs"/>
          <a:sym typeface="Helvetica Neue"/>
        </a:defRPr>
      </a:lvl6pPr>
      <a:lvl7pPr marL="0" marR="0" indent="2743200" algn="l" defTabSz="469900" rtl="0" latinLnBrk="0">
        <a:lnSpc>
          <a:spcPct val="120000"/>
        </a:lnSpc>
        <a:spcBef>
          <a:spcPts val="0"/>
        </a:spcBef>
        <a:spcAft>
          <a:spcPts val="0"/>
        </a:spcAft>
        <a:buClrTx/>
        <a:buSzTx/>
        <a:buFontTx/>
        <a:buNone/>
        <a:tabLst>
          <a:tab pos="469900" algn="l"/>
        </a:tabLst>
        <a:defRPr sz="8000" b="1" i="0" u="none" strike="noStrike" cap="none" spc="0" baseline="0">
          <a:solidFill>
            <a:srgbClr val="C3CCB0"/>
          </a:solidFill>
          <a:uFillTx/>
          <a:latin typeface="+mn-lt"/>
          <a:ea typeface="+mn-ea"/>
          <a:cs typeface="+mn-cs"/>
          <a:sym typeface="Helvetica Neue"/>
        </a:defRPr>
      </a:lvl7pPr>
      <a:lvl8pPr marL="0" marR="0" indent="3200400" algn="l" defTabSz="469900" rtl="0" latinLnBrk="0">
        <a:lnSpc>
          <a:spcPct val="120000"/>
        </a:lnSpc>
        <a:spcBef>
          <a:spcPts val="0"/>
        </a:spcBef>
        <a:spcAft>
          <a:spcPts val="0"/>
        </a:spcAft>
        <a:buClrTx/>
        <a:buSzTx/>
        <a:buFontTx/>
        <a:buNone/>
        <a:tabLst>
          <a:tab pos="469900" algn="l"/>
        </a:tabLst>
        <a:defRPr sz="8000" b="1" i="0" u="none" strike="noStrike" cap="none" spc="0" baseline="0">
          <a:solidFill>
            <a:srgbClr val="C3CCB0"/>
          </a:solidFill>
          <a:uFillTx/>
          <a:latin typeface="+mn-lt"/>
          <a:ea typeface="+mn-ea"/>
          <a:cs typeface="+mn-cs"/>
          <a:sym typeface="Helvetica Neue"/>
        </a:defRPr>
      </a:lvl8pPr>
      <a:lvl9pPr marL="0" marR="0" indent="3657600" algn="l" defTabSz="469900" rtl="0" latinLnBrk="0">
        <a:lnSpc>
          <a:spcPct val="120000"/>
        </a:lnSpc>
        <a:spcBef>
          <a:spcPts val="0"/>
        </a:spcBef>
        <a:spcAft>
          <a:spcPts val="0"/>
        </a:spcAft>
        <a:buClrTx/>
        <a:buSzTx/>
        <a:buFontTx/>
        <a:buNone/>
        <a:tabLst>
          <a:tab pos="469900" algn="l"/>
        </a:tabLst>
        <a:defRPr sz="8000" b="1" i="0" u="none" strike="noStrike" cap="none" spc="0" baseline="0">
          <a:solidFill>
            <a:srgbClr val="C3CCB0"/>
          </a:solidFill>
          <a:uFillTx/>
          <a:latin typeface="+mn-lt"/>
          <a:ea typeface="+mn-ea"/>
          <a:cs typeface="+mn-cs"/>
          <a:sym typeface="Helvetica Neue"/>
        </a:defRPr>
      </a:lvl9pPr>
    </p:bodyStyle>
    <p:otherStyle>
      <a:lvl1pPr marL="0" marR="0" indent="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DIN Condensed Bold"/>
        </a:defRPr>
      </a:lvl1pPr>
      <a:lvl2pPr marL="0" marR="0" indent="4572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DIN Condensed Bold"/>
        </a:defRPr>
      </a:lvl2pPr>
      <a:lvl3pPr marL="0" marR="0" indent="9144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DIN Condensed Bold"/>
        </a:defRPr>
      </a:lvl3pPr>
      <a:lvl4pPr marL="0" marR="0" indent="13716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DIN Condensed Bold"/>
        </a:defRPr>
      </a:lvl4pPr>
      <a:lvl5pPr marL="0" marR="0" indent="18288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DIN Condensed Bold"/>
        </a:defRPr>
      </a:lvl5pPr>
      <a:lvl6pPr marL="0" marR="0" indent="22860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DIN Condensed Bold"/>
        </a:defRPr>
      </a:lvl6pPr>
      <a:lvl7pPr marL="0" marR="0" indent="27432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DIN Condensed Bold"/>
        </a:defRPr>
      </a:lvl7pPr>
      <a:lvl8pPr marL="0" marR="0" indent="32004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DIN Condensed Bold"/>
        </a:defRPr>
      </a:lvl8pPr>
      <a:lvl9pPr marL="0" marR="0" indent="3657600" algn="r" defTabSz="825500" rtl="0" latinLnBrk="0">
        <a:lnSpc>
          <a:spcPct val="100000"/>
        </a:lnSpc>
        <a:spcBef>
          <a:spcPts val="0"/>
        </a:spcBef>
        <a:spcAft>
          <a:spcPts val="0"/>
        </a:spcAft>
        <a:buClrTx/>
        <a:buSzTx/>
        <a:buFontTx/>
        <a:buNone/>
        <a:tabLst/>
        <a:defRPr sz="2800" b="0" i="0" u="none" strike="noStrike" cap="none" spc="28" baseline="0">
          <a:solidFill>
            <a:schemeClr val="tx1"/>
          </a:solidFill>
          <a:uFillTx/>
          <a:latin typeface="+mn-lt"/>
          <a:ea typeface="+mn-ea"/>
          <a:cs typeface="+mn-cs"/>
          <a:sym typeface="DIN Condensed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ilosofia.org/aut/001/1918monn.htm" TargetMode="External"/><Relationship Id="rId2" Type="http://schemas.openxmlformats.org/officeDocument/2006/relationships/hyperlink" Target="http://www.filosofia.org/ave/001/a220.htm" TargetMode="Externa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EL DÍA de la HISPANIDAD"/>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454025">
              <a:defRPr sz="4400" spc="-44"/>
            </a:lvl1pPr>
          </a:lstStyle>
          <a:p>
            <a:r>
              <a:t>                 EL DÍA de la HISPANIDAD </a:t>
            </a:r>
          </a:p>
        </p:txBody>
      </p:sp>
      <p:sp>
        <p:nvSpPr>
          <p:cNvPr id="173" name="Линия"/>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174"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175" name="Заголовок слайда"/>
          <p:cNvSpPr txBox="1">
            <a:spLocks noGrp="1"/>
          </p:cNvSpPr>
          <p:nvPr>
            <p:ph type="title"/>
          </p:nvPr>
        </p:nvSpPr>
        <p:spPr>
          <a:xfrm>
            <a:off x="13765629" y="5571037"/>
            <a:ext cx="10256839" cy="1308101"/>
          </a:xfrm>
          <a:prstGeom prst="rect">
            <a:avLst/>
          </a:prstGeom>
        </p:spPr>
        <p:txBody>
          <a:bodyPr/>
          <a:lstStyle/>
          <a:p>
            <a:endParaRPr/>
          </a:p>
        </p:txBody>
      </p:sp>
      <p:sp>
        <p:nvSpPr>
          <p:cNvPr id="176" name="El rótulo Fiesta de la Raza, que se introdujo en 1913 para denominar las celebraciones del doce de octubre, fue suscitando desde muy pronto razonables recelos por su indefinición y por las adherencias ideológicas de las que se iba cargando el propio conc"/>
          <p:cNvSpPr txBox="1">
            <a:spLocks noGrp="1"/>
          </p:cNvSpPr>
          <p:nvPr>
            <p:ph type="body" sz="half" idx="1"/>
          </p:nvPr>
        </p:nvSpPr>
        <p:spPr>
          <a:prstGeom prst="rect">
            <a:avLst/>
          </a:prstGeom>
          <a:solidFill>
            <a:schemeClr val="accent3"/>
          </a:solidFill>
        </p:spPr>
        <p:txBody>
          <a:bodyPr/>
          <a:lstStyle/>
          <a:p>
            <a:pPr marL="0" indent="0" algn="ctr" defTabSz="584200">
              <a:lnSpc>
                <a:spcPct val="100000"/>
              </a:lnSpc>
              <a:spcBef>
                <a:spcPts val="0"/>
              </a:spcBef>
              <a:buClrTx/>
              <a:buSzTx/>
              <a:buNone/>
              <a:defRPr sz="2500" cap="all" spc="150">
                <a:latin typeface="DIN Condensed Bold"/>
                <a:ea typeface="DIN Condensed Bold"/>
                <a:cs typeface="DIN Condensed Bold"/>
                <a:sym typeface="DIN Condensed Bold"/>
              </a:defRPr>
            </a:pPr>
            <a:r>
              <a:t>El rótulo </a:t>
            </a:r>
            <a:r>
              <a:rPr>
                <a:hlinkClick r:id="rId2"/>
              </a:rPr>
              <a:t>Fiesta de la Raza</a:t>
            </a:r>
            <a:r>
              <a:t>, que se introdujo en 1913 para denominar las celebraciones del doce de octubre, fue suscitando desde muy pronto razonables recelos por su indefinición y por las adherencias ideológicas de las que se iba cargando el propio concepto de raza en aquellos años. Ya el 12 de octubre de 1918, en Buenos Aires, Ricardo Monner Sans, nacido en Barcelona en 1853, cónsul de España en Hawai desde 1882, antes de radicarse en la Argentina en 1889, quien ya en 1892 había organizado el primer Homenaje a Cristóbal Colón en Buenos Aires, siempre atento al cuidado y la pureza de la lengua española, introduce, en el discurso conmemorativo que pronuncia en la Escuela Argentina Modelo, el rótulo de “</a:t>
            </a:r>
            <a:r>
              <a:rPr>
                <a:hlinkClick r:id="rId3"/>
              </a:rPr>
              <a:t>Fiesta hispanoamericana</a:t>
            </a:r>
            <a:r>
              <a:t>”, pues le repugna el de Fiesta de la raza, “ya que hoy, en el siglo XX, no acierto a ver más que una raza, la humana”:</a:t>
            </a:r>
            <a:endParaRPr b="1">
              <a:latin typeface="Times New Roman"/>
              <a:ea typeface="Times New Roman"/>
              <a:cs typeface="Times New Roman"/>
              <a:sym typeface="Times New Roman"/>
            </a:endParaRPr>
          </a:p>
        </p:txBody>
      </p:sp>
      <p:pic>
        <p:nvPicPr>
          <p:cNvPr id="177" name="6a00d8341c595453ef0240a490d39a200c-500wi.png" descr="6a00d8341c595453ef0240a490d39a200c-500wi.png"/>
          <p:cNvPicPr>
            <a:picLocks noChangeAspect="1"/>
          </p:cNvPicPr>
          <p:nvPr/>
        </p:nvPicPr>
        <p:blipFill>
          <a:blip r:embed="rId4"/>
          <a:srcRect l="9362" r="9362"/>
          <a:stretch>
            <a:fillRect/>
          </a:stretch>
        </p:blipFill>
        <p:spPr>
          <a:xfrm>
            <a:off x="0" y="0"/>
            <a:ext cx="12196747" cy="13716027"/>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1" nodeType="clickEffect">
                                  <p:stCondLst>
                                    <p:cond delay="0"/>
                                  </p:stCondLst>
                                  <p:iterate>
                                    <p:tmAbs val="0"/>
                                  </p:iterate>
                                  <p:childTnLst>
                                    <p:set>
                                      <p:cBhvr>
                                        <p:cTn id="6" fill="hold"/>
                                        <p:tgtEl>
                                          <p:spTgt spid="172"/>
                                        </p:tgtEl>
                                        <p:attrNameLst>
                                          <p:attrName>style.visibility</p:attrName>
                                        </p:attrNameLst>
                                      </p:cBhvr>
                                      <p:to>
                                        <p:strVal val="visible"/>
                                      </p:to>
                                    </p:set>
                                    <p:anim calcmode="lin" valueType="num">
                                      <p:cBhvr>
                                        <p:cTn id="7" dur="1000" fill="hold"/>
                                        <p:tgtEl>
                                          <p:spTgt spid="172"/>
                                        </p:tgtEl>
                                        <p:attrNameLst>
                                          <p:attrName>ppt_w</p:attrName>
                                        </p:attrNameLst>
                                      </p:cBhvr>
                                      <p:tavLst>
                                        <p:tav tm="0">
                                          <p:val>
                                            <p:fltVal val="0"/>
                                          </p:val>
                                        </p:tav>
                                        <p:tav tm="100000">
                                          <p:val>
                                            <p:strVal val="#ppt_w"/>
                                          </p:val>
                                        </p:tav>
                                      </p:tavLst>
                                    </p:anim>
                                    <p:anim calcmode="lin" valueType="num">
                                      <p:cBhvr>
                                        <p:cTn id="8" dur="1000" fill="hold"/>
                                        <p:tgtEl>
                                          <p:spTgt spid="172"/>
                                        </p:tgtEl>
                                        <p:attrNameLst>
                                          <p:attrName>ppt_h</p:attrName>
                                        </p:attrNameLst>
                                      </p:cBhvr>
                                      <p:tavLst>
                                        <p:tav tm="0">
                                          <p:val>
                                            <p:fltVal val="0"/>
                                          </p:val>
                                        </p:tav>
                                        <p:tav tm="100000">
                                          <p:val>
                                            <p:strVal val="#ppt_h"/>
                                          </p:val>
                                        </p:tav>
                                      </p:tavLst>
                                    </p:anim>
                                    <p:anim calcmode="lin" valueType="num">
                                      <p:cBhvr>
                                        <p:cTn id="9" dur="1000" fill="hold"/>
                                        <p:tgtEl>
                                          <p:spTgt spid="17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 grpId="1"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783FF"/>
        </a:solidFill>
        <a:effectLst/>
      </p:bgPr>
    </p:bg>
    <p:spTree>
      <p:nvGrpSpPr>
        <p:cNvPr id="1" name=""/>
        <p:cNvGrpSpPr/>
        <p:nvPr/>
      </p:nvGrpSpPr>
      <p:grpSpPr>
        <a:xfrm>
          <a:off x="0" y="0"/>
          <a:ext cx="0" cy="0"/>
          <a:chOff x="0" y="0"/>
          <a:chExt cx="0" cy="0"/>
        </a:xfrm>
      </p:grpSpPr>
      <p:sp>
        <p:nvSpPr>
          <p:cNvPr id="179" name="Линия"/>
          <p:cNvSpPr/>
          <p:nvPr/>
        </p:nvSpPr>
        <p:spPr>
          <a:xfrm>
            <a:off x="1968865" y="10390111"/>
            <a:ext cx="23114001" cy="1"/>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180"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181" name="La Fiesta Nacional de España o Día de la Hispanidad (Festa Nacional d'Espanya, en catalán; Festa Nacional de España, en gallego; Espainiako Jai Nazionala, en vasco) conmemora la efeméride histórica del descubrimiento de América por parte de España, un hi"/>
          <p:cNvSpPr txBox="1">
            <a:spLocks noGrp="1"/>
          </p:cNvSpPr>
          <p:nvPr>
            <p:ph type="body" sz="half" idx="1"/>
          </p:nvPr>
        </p:nvSpPr>
        <p:spPr>
          <a:xfrm>
            <a:off x="13555019" y="1908904"/>
            <a:ext cx="10256838" cy="7303310"/>
          </a:xfrm>
          <a:prstGeom prst="rect">
            <a:avLst/>
          </a:prstGeom>
        </p:spPr>
        <p:txBody>
          <a:bodyPr/>
          <a:lstStyle/>
          <a:p>
            <a:pPr marL="0" marR="3422" indent="0" algn="just" defTabSz="174244">
              <a:lnSpc>
                <a:spcPct val="100000"/>
              </a:lnSpc>
              <a:spcBef>
                <a:spcPts val="200"/>
              </a:spcBef>
              <a:buClrTx/>
              <a:buSzTx/>
              <a:buNone/>
              <a:defRPr sz="2597" spc="0">
                <a:latin typeface="Geneva"/>
                <a:ea typeface="Geneva"/>
                <a:cs typeface="Geneva"/>
                <a:sym typeface="Geneva"/>
              </a:defRPr>
            </a:pPr>
            <a:r>
              <a:t>La Fiesta Nacional de España o Día de la Hispanidad (Festa Nacional d'Espanya, en catalán; Festa Nacional de España, en gallego; Espainiako Jai Nazionala, en vasco) conmemora la efeméride histórica del descubrimiento de América por parte de España, un hito histórico trascendental para nuestro país, con el que se inicia un periodo de proyección lingüística y cultural en América. Todo ello ocurrió en una época en la cual se estaba configurando el Estado moderno. </a:t>
            </a:r>
          </a:p>
          <a:p>
            <a:pPr marL="0" marR="3422" indent="0" algn="just" defTabSz="174244">
              <a:lnSpc>
                <a:spcPct val="100000"/>
              </a:lnSpc>
              <a:spcBef>
                <a:spcPts val="200"/>
              </a:spcBef>
              <a:buClrTx/>
              <a:buSzTx/>
              <a:buNone/>
              <a:defRPr sz="2597" spc="0">
                <a:latin typeface="Geneva"/>
                <a:ea typeface="Geneva"/>
                <a:cs typeface="Geneva"/>
                <a:sym typeface="Geneva"/>
              </a:defRPr>
            </a:pPr>
            <a:r>
              <a:t>La celebración tiene lugar el 12 de octubre, con el desarrollo de un acto en la Plaza de Colón de Madrid, donde se rinde homenaje a la Bandera y a los que dieron su vida por España, seguido de un desfile militar por el Paseo de la Castellana.</a:t>
            </a:r>
          </a:p>
          <a:p>
            <a:pPr marL="0" marR="3422" indent="0" algn="just" defTabSz="174244">
              <a:lnSpc>
                <a:spcPct val="100000"/>
              </a:lnSpc>
              <a:spcBef>
                <a:spcPts val="0"/>
              </a:spcBef>
              <a:buClrTx/>
              <a:buSzTx/>
              <a:buNone/>
              <a:defRPr sz="2597" spc="0">
                <a:latin typeface="Geneva"/>
                <a:ea typeface="Geneva"/>
                <a:cs typeface="Geneva"/>
                <a:sym typeface="Geneva"/>
              </a:defRPr>
            </a:pPr>
            <a:br/>
            <a:r>
              <a:t>El acto está presidido por SM el Rey y están invitados la Familia Real, los representantes de los poderes del Estado y los presidentes de las autonomías españolas.</a:t>
            </a:r>
          </a:p>
          <a:p>
            <a:pPr marL="0" marR="3422" indent="0" defTabSz="174244">
              <a:lnSpc>
                <a:spcPct val="100000"/>
              </a:lnSpc>
              <a:spcBef>
                <a:spcPts val="0"/>
              </a:spcBef>
              <a:buClrTx/>
              <a:buSzTx/>
              <a:buNone/>
              <a:defRPr sz="588" spc="0">
                <a:latin typeface="Times New Roman"/>
                <a:ea typeface="Times New Roman"/>
                <a:cs typeface="Times New Roman"/>
                <a:sym typeface="Times New Roman"/>
              </a:defRPr>
            </a:pPr>
            <a:endParaRPr/>
          </a:p>
        </p:txBody>
      </p:sp>
      <p:pic>
        <p:nvPicPr>
          <p:cNvPr id="182" name="images.jpeg" descr="images.jpeg"/>
          <p:cNvPicPr>
            <a:picLocks noChangeAspect="1"/>
          </p:cNvPicPr>
          <p:nvPr/>
        </p:nvPicPr>
        <p:blipFill>
          <a:blip r:embed="rId2"/>
          <a:stretch>
            <a:fillRect/>
          </a:stretch>
        </p:blipFill>
        <p:spPr>
          <a:xfrm>
            <a:off x="223270" y="1102121"/>
            <a:ext cx="12078926" cy="7247356"/>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 name="Изображение" descr="Изображение"/>
          <p:cNvPicPr>
            <a:picLocks noGrp="1" noChangeAspect="1"/>
          </p:cNvPicPr>
          <p:nvPr>
            <p:ph type="pic" idx="21"/>
          </p:nvPr>
        </p:nvPicPr>
        <p:blipFill>
          <a:blip r:embed="rId2"/>
          <a:srcRect l="11713" r="32619"/>
          <a:stretch>
            <a:fillRect/>
          </a:stretch>
        </p:blipFill>
        <p:spPr>
          <a:xfrm>
            <a:off x="13978491" y="1889550"/>
            <a:ext cx="8619020" cy="9696397"/>
          </a:xfrm>
          <a:prstGeom prst="rect">
            <a:avLst/>
          </a:prstGeom>
        </p:spPr>
      </p:pic>
      <p:sp>
        <p:nvSpPr>
          <p:cNvPr id="185" name="Линия"/>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186"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187" name="Автор и дата"/>
          <p:cNvSpPr txBox="1">
            <a:spLocks noGrp="1"/>
          </p:cNvSpPr>
          <p:nvPr>
            <p:ph type="body" idx="22"/>
          </p:nvPr>
        </p:nvSpPr>
        <p:spPr>
          <a:prstGeom prst="rect">
            <a:avLst/>
          </a:prstGeom>
        </p:spPr>
        <p:txBody>
          <a:bodyPr/>
          <a:lstStyle/>
          <a:p>
            <a:endParaRPr/>
          </a:p>
        </p:txBody>
      </p:sp>
      <p:sp>
        <p:nvSpPr>
          <p:cNvPr id="188" name="El sábado 12 de octubre se celebra el Día de la Hispanidad 2019, que contará con su particular desfile por la Fiesta Nacional. Con la presidencia de los reyes, con representantes de todas las instituciones del Estado, el principal desfile militar del año"/>
          <p:cNvSpPr txBox="1">
            <a:spLocks noGrp="1"/>
          </p:cNvSpPr>
          <p:nvPr>
            <p:ph type="title"/>
          </p:nvPr>
        </p:nvSpPr>
        <p:spPr>
          <a:xfrm>
            <a:off x="384290" y="2523626"/>
            <a:ext cx="11049001" cy="7036978"/>
          </a:xfrm>
          <a:prstGeom prst="rect">
            <a:avLst/>
          </a:prstGeom>
          <a:solidFill>
            <a:schemeClr val="accent2"/>
          </a:solidFill>
        </p:spPr>
        <p:txBody>
          <a:bodyPr>
            <a:normAutofit/>
          </a:bodyPr>
          <a:lstStyle/>
          <a:p>
            <a:pPr algn="ctr" defTabSz="584200">
              <a:lnSpc>
                <a:spcPct val="100000"/>
              </a:lnSpc>
              <a:defRPr sz="2600" b="0" cap="all" spc="156">
                <a:solidFill>
                  <a:srgbClr val="000000"/>
                </a:solidFill>
                <a:latin typeface="DIN Condensed Bold"/>
                <a:ea typeface="DIN Condensed Bold"/>
                <a:cs typeface="DIN Condensed Bold"/>
                <a:sym typeface="DIN Condensed Bold"/>
              </a:defRPr>
            </a:pPr>
            <a:r>
              <a:rPr dirty="0"/>
              <a:t>El  12 de </a:t>
            </a:r>
            <a:r>
              <a:rPr dirty="0" err="1"/>
              <a:t>octubre</a:t>
            </a:r>
            <a:r>
              <a:rPr dirty="0"/>
              <a:t> se </a:t>
            </a:r>
            <a:r>
              <a:rPr dirty="0" err="1"/>
              <a:t>celebra</a:t>
            </a:r>
            <a:r>
              <a:rPr dirty="0"/>
              <a:t> el Día de la Hispanidad</a:t>
            </a:r>
            <a:r>
              <a:rPr lang="ru-RU" dirty="0"/>
              <a:t>. </a:t>
            </a:r>
            <a:r>
              <a:rPr lang="en-US" dirty="0" err="1"/>
              <a:t>En</a:t>
            </a:r>
            <a:r>
              <a:rPr dirty="0"/>
              <a:t> 2019 Con la </a:t>
            </a:r>
            <a:r>
              <a:rPr dirty="0" err="1"/>
              <a:t>presidencia</a:t>
            </a:r>
            <a:r>
              <a:rPr dirty="0"/>
              <a:t> de los </a:t>
            </a:r>
            <a:r>
              <a:rPr dirty="0" err="1"/>
              <a:t>reyes</a:t>
            </a:r>
            <a:r>
              <a:rPr dirty="0"/>
              <a:t>, con </a:t>
            </a:r>
            <a:r>
              <a:rPr dirty="0" err="1"/>
              <a:t>representantes</a:t>
            </a:r>
            <a:r>
              <a:rPr dirty="0"/>
              <a:t> de </a:t>
            </a:r>
            <a:r>
              <a:rPr dirty="0" err="1"/>
              <a:t>todas</a:t>
            </a:r>
            <a:r>
              <a:rPr dirty="0"/>
              <a:t> las </a:t>
            </a:r>
            <a:r>
              <a:rPr dirty="0" err="1"/>
              <a:t>instituciones</a:t>
            </a:r>
            <a:r>
              <a:rPr dirty="0"/>
              <a:t> del Estado, el principal </a:t>
            </a:r>
            <a:r>
              <a:rPr dirty="0" err="1"/>
              <a:t>desfile</a:t>
            </a:r>
            <a:r>
              <a:rPr dirty="0"/>
              <a:t> </a:t>
            </a:r>
            <a:r>
              <a:rPr dirty="0" err="1"/>
              <a:t>militar</a:t>
            </a:r>
            <a:r>
              <a:rPr dirty="0"/>
              <a:t> del </a:t>
            </a:r>
            <a:r>
              <a:rPr dirty="0" err="1"/>
              <a:t>año</a:t>
            </a:r>
            <a:r>
              <a:rPr dirty="0"/>
              <a:t> se </a:t>
            </a:r>
            <a:r>
              <a:rPr dirty="0" err="1"/>
              <a:t>desarrolla</a:t>
            </a:r>
            <a:r>
              <a:rPr dirty="0"/>
              <a:t> de </a:t>
            </a:r>
            <a:r>
              <a:rPr dirty="0" err="1"/>
              <a:t>esta</a:t>
            </a:r>
            <a:r>
              <a:rPr dirty="0"/>
              <a:t> forma, con un </a:t>
            </a:r>
            <a:r>
              <a:rPr dirty="0" err="1"/>
              <a:t>recuerdo</a:t>
            </a:r>
            <a:r>
              <a:rPr dirty="0"/>
              <a:t> al V Centenario de la Primera Vuelta al Mundo y al 30 </a:t>
            </a:r>
            <a:r>
              <a:rPr dirty="0" err="1"/>
              <a:t>aniversario</a:t>
            </a:r>
            <a:r>
              <a:rPr dirty="0"/>
              <a:t> de la </a:t>
            </a:r>
            <a:r>
              <a:rPr dirty="0" err="1"/>
              <a:t>presencia</a:t>
            </a:r>
            <a:r>
              <a:rPr dirty="0"/>
              <a:t> de </a:t>
            </a:r>
            <a:r>
              <a:rPr dirty="0" err="1"/>
              <a:t>tropas</a:t>
            </a:r>
            <a:r>
              <a:rPr dirty="0"/>
              <a:t> </a:t>
            </a:r>
            <a:r>
              <a:rPr dirty="0" err="1"/>
              <a:t>españolas</a:t>
            </a:r>
            <a:r>
              <a:rPr dirty="0"/>
              <a:t> </a:t>
            </a:r>
            <a:r>
              <a:rPr dirty="0" err="1"/>
              <a:t>en</a:t>
            </a:r>
            <a:r>
              <a:rPr dirty="0"/>
              <a:t> </a:t>
            </a:r>
            <a:r>
              <a:rPr dirty="0" err="1"/>
              <a:t>misiones</a:t>
            </a:r>
            <a:r>
              <a:rPr dirty="0"/>
              <a:t> </a:t>
            </a:r>
            <a:r>
              <a:rPr dirty="0" err="1"/>
              <a:t>internacionales</a:t>
            </a:r>
            <a:r>
              <a:rPr dirty="0"/>
              <a:t>.</a:t>
            </a:r>
          </a:p>
          <a:p>
            <a:pPr algn="ctr" defTabSz="584200">
              <a:lnSpc>
                <a:spcPct val="100000"/>
              </a:lnSpc>
              <a:defRPr sz="2600" b="0" cap="all" spc="156">
                <a:solidFill>
                  <a:srgbClr val="000000"/>
                </a:solidFill>
                <a:latin typeface="DIN Condensed Bold"/>
                <a:ea typeface="DIN Condensed Bold"/>
                <a:cs typeface="DIN Condensed Bold"/>
                <a:sym typeface="DIN Condensed Bold"/>
              </a:defRPr>
            </a:pPr>
            <a:r>
              <a:rPr dirty="0"/>
              <a:t> la </a:t>
            </a:r>
            <a:r>
              <a:rPr dirty="0" err="1"/>
              <a:t>parada</a:t>
            </a:r>
            <a:r>
              <a:rPr dirty="0"/>
              <a:t> del </a:t>
            </a:r>
            <a:r>
              <a:rPr dirty="0" err="1"/>
              <a:t>desfile</a:t>
            </a:r>
            <a:r>
              <a:rPr dirty="0"/>
              <a:t> del Día de la Hispanidad se </a:t>
            </a:r>
            <a:r>
              <a:rPr dirty="0" err="1"/>
              <a:t>inicia</a:t>
            </a:r>
            <a:r>
              <a:rPr dirty="0"/>
              <a:t> con un </a:t>
            </a:r>
            <a:r>
              <a:rPr dirty="0" err="1"/>
              <a:t>salto</a:t>
            </a:r>
            <a:r>
              <a:rPr dirty="0"/>
              <a:t> </a:t>
            </a:r>
            <a:r>
              <a:rPr dirty="0" err="1"/>
              <a:t>paracaidista</a:t>
            </a:r>
            <a:r>
              <a:rPr dirty="0"/>
              <a:t> </a:t>
            </a:r>
            <a:r>
              <a:rPr dirty="0" err="1"/>
              <a:t>en</a:t>
            </a:r>
            <a:r>
              <a:rPr dirty="0"/>
              <a:t> la Plaza de Lima, </a:t>
            </a:r>
            <a:r>
              <a:rPr dirty="0" err="1"/>
              <a:t>dónde</a:t>
            </a:r>
            <a:r>
              <a:rPr dirty="0"/>
              <a:t> </a:t>
            </a:r>
            <a:r>
              <a:rPr dirty="0" err="1"/>
              <a:t>esta</a:t>
            </a:r>
            <a:r>
              <a:rPr dirty="0"/>
              <a:t> </a:t>
            </a:r>
            <a:r>
              <a:rPr dirty="0" err="1"/>
              <a:t>ubicada</a:t>
            </a:r>
            <a:r>
              <a:rPr dirty="0"/>
              <a:t> la </a:t>
            </a:r>
            <a:r>
              <a:rPr dirty="0" err="1"/>
              <a:t>Tribuna</a:t>
            </a:r>
            <a:r>
              <a:rPr dirty="0"/>
              <a:t> Real. </a:t>
            </a:r>
          </a:p>
        </p:txBody>
      </p:sp>
      <p:pic>
        <p:nvPicPr>
          <p:cNvPr id="189" name="Без названия.jpeg" descr="Без названия.jpeg"/>
          <p:cNvPicPr>
            <a:picLocks noChangeAspect="1"/>
          </p:cNvPicPr>
          <p:nvPr/>
        </p:nvPicPr>
        <p:blipFill>
          <a:blip r:embed="rId3"/>
          <a:stretch>
            <a:fillRect/>
          </a:stretch>
        </p:blipFill>
        <p:spPr>
          <a:xfrm>
            <a:off x="11651433" y="1418536"/>
            <a:ext cx="15636284" cy="10405237"/>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 name="Без названия.png" descr="Без названия.png"/>
          <p:cNvPicPr>
            <a:picLocks noGrp="1" noChangeAspect="1"/>
          </p:cNvPicPr>
          <p:nvPr>
            <p:ph type="pic" idx="22"/>
          </p:nvPr>
        </p:nvPicPr>
        <p:blipFill>
          <a:blip r:embed="rId2"/>
          <a:srcRect l="5538" t="6970" r="5538"/>
          <a:stretch>
            <a:fillRect/>
          </a:stretch>
        </p:blipFill>
        <p:spPr>
          <a:xfrm>
            <a:off x="0" y="956064"/>
            <a:ext cx="12196748" cy="12759963"/>
          </a:xfrm>
          <a:prstGeom prst="rect">
            <a:avLst/>
          </a:prstGeom>
        </p:spPr>
      </p:pic>
      <p:sp>
        <p:nvSpPr>
          <p:cNvPr id="192" name="Линия"/>
          <p:cNvSpPr/>
          <p:nvPr/>
        </p:nvSpPr>
        <p:spPr>
          <a:xfrm>
            <a:off x="635000" y="12192000"/>
            <a:ext cx="23114000" cy="0"/>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193" name="Линия"/>
          <p:cNvSpPr/>
          <p:nvPr/>
        </p:nvSpPr>
        <p:spPr>
          <a:xfrm>
            <a:off x="639142" y="692907"/>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194" name="Argentina En Argentina la denominación Día de la Raza fue establecida por decreto del entonces presidente Hipólito Yrigoyen en 1916 como una reivindicación de la labor española en América, y buscando la reafirmación de la identidad hispanoamericana frent"/>
          <p:cNvSpPr txBox="1">
            <a:spLocks noGrp="1"/>
          </p:cNvSpPr>
          <p:nvPr>
            <p:ph type="body" sz="half" idx="1"/>
          </p:nvPr>
        </p:nvSpPr>
        <p:spPr>
          <a:prstGeom prst="rect">
            <a:avLst/>
          </a:prstGeom>
        </p:spPr>
        <p:txBody>
          <a:bodyPr/>
          <a:lstStyle/>
          <a:p>
            <a:pPr marL="0" indent="0" defTabSz="330708">
              <a:lnSpc>
                <a:spcPct val="100000"/>
              </a:lnSpc>
              <a:spcBef>
                <a:spcPts val="0"/>
              </a:spcBef>
              <a:buClrTx/>
              <a:buSzTx/>
              <a:buNone/>
              <a:defRPr sz="2976" spc="0">
                <a:latin typeface="Times New Roman"/>
                <a:ea typeface="Times New Roman"/>
                <a:cs typeface="Times New Roman"/>
                <a:sym typeface="Times New Roman"/>
              </a:defRPr>
            </a:pPr>
            <a:r>
              <a:t>Argentina En Argentina la denominación Día de la Raza fue establecida por decreto del entonces presidente Hipólito Yrigoyen en 1916 como una reivindicación de la labor española en América, y buscando la reafirmación de la identidad hispanoamericana frente a Estados Unidos que avanzaban hacia el sur imponiendo su influencia en la región. La denominación “Día de la raza” signa al feriado un sentido racista y eurocéntrico y por eso será renombrado como “Día del Respeto a la Diversidad Cultural”. Esta nueva denominación se inscribe dentro de los principios de la Constitución Nacional, que reconoce la preexistencia étnica y cultural de los pueblos indígenas argentinos y sus derechos. Fue renombrado también porque es una fiesta en la cual se debe recordar, celebrar y trabajar para el bienestar y la diversidad cultural, y porque la división de la humanidad en razas carece de validez y su utilización sólo favorece reivindicaciones racistas.</a:t>
            </a:r>
          </a:p>
          <a:p>
            <a:pPr marL="0" indent="0" defTabSz="330708">
              <a:lnSpc>
                <a:spcPct val="100000"/>
              </a:lnSpc>
              <a:spcBef>
                <a:spcPts val="0"/>
              </a:spcBef>
              <a:buClrTx/>
              <a:buSzTx/>
              <a:buNone/>
              <a:defRPr sz="1116" spc="0">
                <a:solidFill>
                  <a:srgbClr val="3C3C3B"/>
                </a:solidFill>
                <a:latin typeface="Times Roman"/>
                <a:ea typeface="Times Roman"/>
                <a:cs typeface="Times Roman"/>
                <a:sym typeface="Times Roman"/>
              </a:defRPr>
            </a:pPr>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images (1).jpeg" descr="images (1).jpeg"/>
          <p:cNvPicPr>
            <a:picLocks noGrp="1" noChangeAspect="1"/>
          </p:cNvPicPr>
          <p:nvPr>
            <p:ph type="pic" idx="21"/>
          </p:nvPr>
        </p:nvPicPr>
        <p:blipFill>
          <a:blip r:embed="rId2"/>
          <a:srcRect l="27" r="19218"/>
          <a:stretch>
            <a:fillRect/>
          </a:stretch>
        </p:blipFill>
        <p:spPr>
          <a:xfrm>
            <a:off x="5747127" y="117005"/>
            <a:ext cx="16274333" cy="13957690"/>
          </a:xfrm>
          <a:prstGeom prst="rect">
            <a:avLst/>
          </a:prstGeom>
        </p:spPr>
      </p:pic>
      <p:sp>
        <p:nvSpPr>
          <p:cNvPr id="197" name="Линия"/>
          <p:cNvSpPr/>
          <p:nvPr/>
        </p:nvSpPr>
        <p:spPr>
          <a:xfrm>
            <a:off x="381729" y="11232553"/>
            <a:ext cx="23114001" cy="1"/>
          </a:xfrm>
          <a:prstGeom prst="line">
            <a:avLst/>
          </a:prstGeom>
          <a:ln w="38100">
            <a:solidFill>
              <a:schemeClr val="accent4"/>
            </a:solidFill>
            <a:miter lim="400000"/>
          </a:ln>
        </p:spPr>
        <p:txBody>
          <a:bodyPr lIns="50800" tIns="50800" rIns="50800" bIns="5080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198" name="Линия"/>
          <p:cNvSpPr/>
          <p:nvPr/>
        </p:nvSpPr>
        <p:spPr>
          <a:xfrm>
            <a:off x="381729" y="2377790"/>
            <a:ext cx="23114001" cy="1"/>
          </a:xfrm>
          <a:prstGeom prst="line">
            <a:avLst/>
          </a:prstGeom>
          <a:ln w="114300">
            <a:solidFill>
              <a:schemeClr val="accent4"/>
            </a:solidFill>
            <a:miter lim="400000"/>
          </a:ln>
        </p:spPr>
        <p:txBody>
          <a:bodyPr lIns="0" tIns="0" rIns="0" bIns="0" anchor="ctr"/>
          <a:lstStyle/>
          <a:p>
            <a:pPr>
              <a:spcBef>
                <a:spcPts val="0"/>
              </a:spcBef>
              <a:tabLst/>
              <a:defRPr cap="all" spc="156">
                <a:solidFill>
                  <a:srgbClr val="FFFFFF"/>
                </a:solidFill>
                <a:latin typeface="DIN Condensed Bold"/>
                <a:ea typeface="DIN Condensed Bold"/>
                <a:cs typeface="DIN Condensed Bold"/>
                <a:sym typeface="DIN Condensed Bold"/>
              </a:defRPr>
            </a:pPr>
            <a:endParaRPr/>
          </a:p>
        </p:txBody>
      </p:sp>
      <p:sp>
        <p:nvSpPr>
          <p:cNvPr id="199" name="Los cubanos prefieren no festejar este día,…"/>
          <p:cNvSpPr txBox="1"/>
          <p:nvPr/>
        </p:nvSpPr>
        <p:spPr>
          <a:xfrm>
            <a:off x="571572" y="3031070"/>
            <a:ext cx="4971139" cy="587445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marR="6985" algn="l" defTabSz="355600">
              <a:spcBef>
                <a:spcPts val="0"/>
              </a:spcBef>
              <a:tabLst/>
              <a:defRPr sz="3400" spc="0">
                <a:solidFill>
                  <a:srgbClr val="000000"/>
                </a:solidFill>
                <a:latin typeface="Times New Roman"/>
                <a:ea typeface="Times New Roman"/>
                <a:cs typeface="Times New Roman"/>
                <a:sym typeface="Times New Roman"/>
              </a:defRPr>
            </a:pPr>
            <a:r>
              <a:t>Los cubanos prefieren no festejar este día,</a:t>
            </a:r>
          </a:p>
          <a:p>
            <a:pPr marR="6985" algn="l" defTabSz="355600">
              <a:spcBef>
                <a:spcPts val="0"/>
              </a:spcBef>
              <a:tabLst/>
              <a:defRPr sz="3400" spc="0">
                <a:solidFill>
                  <a:srgbClr val="000000"/>
                </a:solidFill>
                <a:latin typeface="Times New Roman"/>
                <a:ea typeface="Times New Roman"/>
                <a:cs typeface="Times New Roman"/>
                <a:sym typeface="Times New Roman"/>
              </a:defRPr>
            </a:pPr>
            <a:r>
              <a:t>celebran el 10 de octubre como el día en que</a:t>
            </a:r>
          </a:p>
          <a:p>
            <a:pPr marR="6985" algn="l" defTabSz="355600">
              <a:spcBef>
                <a:spcPts val="0"/>
              </a:spcBef>
              <a:tabLst/>
              <a:defRPr sz="3400" spc="0">
                <a:solidFill>
                  <a:srgbClr val="000000"/>
                </a:solidFill>
                <a:latin typeface="Times New Roman"/>
                <a:ea typeface="Times New Roman"/>
                <a:cs typeface="Times New Roman"/>
                <a:sym typeface="Times New Roman"/>
              </a:defRPr>
            </a:pPr>
            <a:r>
              <a:t>comenzó la guerra de independencia contra</a:t>
            </a:r>
          </a:p>
          <a:p>
            <a:pPr marR="6985" algn="l" defTabSz="355600">
              <a:spcBef>
                <a:spcPts val="0"/>
              </a:spcBef>
              <a:tabLst/>
              <a:defRPr sz="3400" spc="0">
                <a:solidFill>
                  <a:srgbClr val="000000"/>
                </a:solidFill>
                <a:latin typeface="Times New Roman"/>
                <a:ea typeface="Times New Roman"/>
                <a:cs typeface="Times New Roman"/>
                <a:sym typeface="Times New Roman"/>
              </a:defRPr>
            </a:pPr>
            <a:r>
              <a:t>España, en 1868. La Guerra de lo Diez Años</a:t>
            </a:r>
          </a:p>
          <a:p>
            <a:pPr marR="6985" algn="l" defTabSz="355600">
              <a:spcBef>
                <a:spcPts val="0"/>
              </a:spcBef>
              <a:tabLst/>
              <a:defRPr sz="3400" spc="0">
                <a:solidFill>
                  <a:srgbClr val="000000"/>
                </a:solidFill>
                <a:latin typeface="Times New Roman"/>
                <a:ea typeface="Times New Roman"/>
                <a:cs typeface="Times New Roman"/>
                <a:sym typeface="Times New Roman"/>
              </a:defRPr>
            </a:pPr>
            <a:r>
              <a:t>(1868-1878), fue la primera guerra de</a:t>
            </a:r>
          </a:p>
          <a:p>
            <a:pPr marR="6985" algn="l" defTabSz="355600">
              <a:spcBef>
                <a:spcPts val="0"/>
              </a:spcBef>
              <a:tabLst/>
              <a:defRPr sz="3400" spc="0">
                <a:solidFill>
                  <a:srgbClr val="000000"/>
                </a:solidFill>
                <a:latin typeface="Times New Roman"/>
                <a:ea typeface="Times New Roman"/>
                <a:cs typeface="Times New Roman"/>
                <a:sym typeface="Times New Roman"/>
              </a:defRPr>
            </a:pPr>
            <a:r>
              <a:t>independencia cubana contra España.</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 name="c7cdef4a254b4cdd10cdd7551c718bb0.png" descr="c7cdef4a254b4cdd10cdd7551c718bb0.png"/>
          <p:cNvPicPr>
            <a:picLocks noChangeAspect="1"/>
          </p:cNvPicPr>
          <p:nvPr/>
        </p:nvPicPr>
        <p:blipFill>
          <a:blip r:embed="rId2"/>
          <a:stretch>
            <a:fillRect/>
          </a:stretch>
        </p:blipFill>
        <p:spPr>
          <a:xfrm>
            <a:off x="2121222" y="664161"/>
            <a:ext cx="20438916" cy="1185457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28_Academy">
  <a:themeElements>
    <a:clrScheme name="28_Academy">
      <a:dk1>
        <a:srgbClr val="000034"/>
      </a:dk1>
      <a:lt1>
        <a:srgbClr val="3B39E4"/>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Helvetica Neue"/>
        <a:ea typeface="Helvetica Neue"/>
        <a:cs typeface="Helvetica Neue"/>
      </a:majorFont>
      <a:minorFont>
        <a:latin typeface="Helvetica Neue"/>
        <a:ea typeface="Helvetica Neue"/>
        <a:cs typeface="Helvetica Neue"/>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2304"/>
            <a:satOff val="23749"/>
            <a:lumOff val="-45745"/>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all" spc="156" normalizeH="0" baseline="0">
            <a:ln>
              <a:noFill/>
            </a:ln>
            <a:solidFill>
              <a:srgbClr val="FFFFFF"/>
            </a:solidFill>
            <a:effectLst/>
            <a:uFillTx/>
            <a:latin typeface="DIN Condensed Bold"/>
            <a:ea typeface="DIN Condensed Bold"/>
            <a:cs typeface="DIN Condensed Bold"/>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143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8_Academy">
  <a:themeElements>
    <a:clrScheme name="28_Academy">
      <a:dk1>
        <a:srgbClr val="000000"/>
      </a:dk1>
      <a:lt1>
        <a:srgbClr val="FFFFFF"/>
      </a:lt1>
      <a:dk2>
        <a:srgbClr val="555952"/>
      </a:dk2>
      <a:lt2>
        <a:srgbClr val="D6DCCF"/>
      </a:lt2>
      <a:accent1>
        <a:srgbClr val="3B39E4"/>
      </a:accent1>
      <a:accent2>
        <a:srgbClr val="51C1FD"/>
      </a:accent2>
      <a:accent3>
        <a:srgbClr val="5EF7D2"/>
      </a:accent3>
      <a:accent4>
        <a:srgbClr val="BFF823"/>
      </a:accent4>
      <a:accent5>
        <a:srgbClr val="FFA728"/>
      </a:accent5>
      <a:accent6>
        <a:srgbClr val="FF5F52"/>
      </a:accent6>
      <a:hlink>
        <a:srgbClr val="0000FF"/>
      </a:hlink>
      <a:folHlink>
        <a:srgbClr val="FF00FF"/>
      </a:folHlink>
    </a:clrScheme>
    <a:fontScheme name="28_Academy">
      <a:majorFont>
        <a:latin typeface="Helvetica Neue"/>
        <a:ea typeface="Helvetica Neue"/>
        <a:cs typeface="Helvetica Neue"/>
      </a:majorFont>
      <a:minorFont>
        <a:latin typeface="Helvetica Neue"/>
        <a:ea typeface="Helvetica Neue"/>
        <a:cs typeface="Helvetica Neue"/>
      </a:minorFont>
    </a:fontScheme>
    <a:fmtScheme name="28_Academ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hueOff val="-42304"/>
            <a:satOff val="23749"/>
            <a:lumOff val="-45745"/>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600" b="0" i="0" u="none" strike="noStrike" cap="all" spc="156" normalizeH="0" baseline="0">
            <a:ln>
              <a:noFill/>
            </a:ln>
            <a:solidFill>
              <a:srgbClr val="FFFFFF"/>
            </a:solidFill>
            <a:effectLst/>
            <a:uFillTx/>
            <a:latin typeface="DIN Condensed Bold"/>
            <a:ea typeface="DIN Condensed Bold"/>
            <a:cs typeface="DIN Condensed Bold"/>
            <a:sym typeface="DIN Condensed 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143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2400"/>
          </a:spcBef>
          <a:spcAft>
            <a:spcPts val="0"/>
          </a:spcAft>
          <a:buClrTx/>
          <a:buSzTx/>
          <a:buFontTx/>
          <a:buNone/>
          <a:tabLst>
            <a:tab pos="584200" algn="l"/>
          </a:tabLst>
          <a:defRPr kumimoji="0" sz="2600" b="0" i="0" u="none" strike="noStrike" cap="none" spc="78" normalizeH="0" baseline="0">
            <a:ln>
              <a:noFill/>
            </a:ln>
            <a:solidFill>
              <a:schemeClr val="accent1"/>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8</TotalTime>
  <Words>302</Words>
  <Application>Microsoft Office PowerPoint</Application>
  <PresentationFormat>Произвольный</PresentationFormat>
  <Paragraphs>14</Paragraphs>
  <Slides>6</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6</vt:i4>
      </vt:variant>
    </vt:vector>
  </HeadingPairs>
  <TitlesOfParts>
    <vt:vector size="13" baseType="lpstr">
      <vt:lpstr>DIN Condensed Bold</vt:lpstr>
      <vt:lpstr>Geneva</vt:lpstr>
      <vt:lpstr>Helvetica Neue</vt:lpstr>
      <vt:lpstr>Helvetica Neue Light</vt:lpstr>
      <vt:lpstr>Times New Roman</vt:lpstr>
      <vt:lpstr>Times Roman</vt:lpstr>
      <vt:lpstr>28_Academy</vt:lpstr>
      <vt:lpstr>Презентация PowerPoint</vt:lpstr>
      <vt:lpstr>Презентация PowerPoint</vt:lpstr>
      <vt:lpstr>El  12 de octubre se celebra el Día de la Hispanidad. En 2019 Con la presidencia de los reyes, con representantes de todas las instituciones del Estado, el principal desfile militar del año se desarrolla de esta forma, con un recuerdo al V Centenario de la Primera Vuelta al Mundo y al 30 aniversario de la presencia de tropas españolas en misiones internacionales.  la parada del desfile del Día de la Hispanidad se inicia con un salto paracaidista en la Plaza de Lima, dónde esta ubicada la Tribuna Real.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Пользователь</cp:lastModifiedBy>
  <cp:revision>2</cp:revision>
  <dcterms:modified xsi:type="dcterms:W3CDTF">2020-10-11T10:01:24Z</dcterms:modified>
</cp:coreProperties>
</file>